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7" y="82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494824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26</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25</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Қөшпелі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 оңтүстік-батыс желі 9-14, күндіз екпіні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26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27</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9085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1010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1018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4817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18432</TotalTime>
  <Words>652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3373</cp:revision>
  <cp:lastPrinted>2021-07-01T07:38:07Z</cp:lastPrinted>
  <dcterms:created xsi:type="dcterms:W3CDTF">2018-03-27T06:03:00Z</dcterms:created>
  <dcterms:modified xsi:type="dcterms:W3CDTF">2024-01-25T07:08:21Z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