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111" d="100"/>
          <a:sy n="111" d="100"/>
        </p:scale>
        <p:origin x="2338"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979490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25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6799245"/>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784326">
                  <a:extLst>
                    <a:ext uri="{9D8B030D-6E8A-4147-A177-3AD203B41FA5}">
                      <a16:colId xmlns:a16="http://schemas.microsoft.com/office/drawing/2014/main" val="3583770891"/>
                    </a:ext>
                  </a:extLst>
                </a:gridCol>
                <a:gridCol w="1368152">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2.311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rPr>
              <a:t>, күндіз қар. Оңтүстік-батыстан жел соғады, күші 9-14 м/с. Ауа температурасы түнде 7-9, күндіз 3-5 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27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kern="1400" dirty="0">
                <a:solidFill>
                  <a:srgbClr val="000000"/>
                </a:solidFill>
                <a:latin typeface="Times New Roman" panose="02020603050405020304" pitchFamily="18" charset="0"/>
              </a:rPr>
              <a:t>Оңтүстік-батыстан 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12-14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 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27 қаңтарда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26894</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4622</cp:revision>
  <cp:lastPrinted>2023-01-16T10:13:34Z</cp:lastPrinted>
  <dcterms:created xsi:type="dcterms:W3CDTF">2018-03-27T06:03:00Z</dcterms:created>
  <dcterms:modified xsi:type="dcterms:W3CDTF">2024-01-25T06:47:24Z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