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7" y="82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178182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26</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25</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26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kk-KZ" altLang="ru-RU" sz="1200" b="1" dirty="0">
                <a:latin typeface="Times New Roman" panose="02020603050405020304" pitchFamily="18" charset="0"/>
                <a:cs typeface="Times New Roman" panose="02020603050405020304" pitchFamily="18" charset="0"/>
              </a:rPr>
              <a:t> қаңтар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3961902"/>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18049</TotalTime>
  <Words>591</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3321</cp:revision>
  <cp:lastPrinted>2021-07-01T07:38:07Z</cp:lastPrinted>
  <dcterms:created xsi:type="dcterms:W3CDTF">2018-03-27T06:03:00Z</dcterms:created>
  <dcterms:modified xsi:type="dcterms:W3CDTF">2024-01-25T07:07:32Z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