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68" autoAdjust="0"/>
  </p:normalViewPr>
  <p:slideViewPr>
    <p:cSldViewPr showGuides="1">
      <p:cViewPr>
        <p:scale>
          <a:sx n="100" d="100"/>
          <a:sy n="100" d="100"/>
        </p:scale>
        <p:origin x="-2490"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24 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24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1612509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3979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0,8</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90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қаңтар</a:t>
            </a:r>
            <a:r>
              <a:rPr lang="kk-KZ" sz="1100" b="1" dirty="0">
                <a:solidFill>
                  <a:srgbClr val="000000"/>
                </a:solidFill>
                <a:latin typeface="Times New Roman" pitchFamily="18" charset="0"/>
                <a:cs typeface="Times New Roman" pitchFamily="18" charset="0"/>
              </a:rPr>
              <a:t>д</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Көшпелі бұлтты, күндіз қар, сырма. Оңтүстік-шығыстан, шығыстан жел соғады, түнде күші 1-6 м/с, күндіз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22-24, күндіз </a:t>
            </a:r>
            <a:r>
              <a:rPr lang="ru-RU" sz="1100" dirty="0">
                <a:latin typeface="Times New Roman" pitchFamily="18" charset="0"/>
                <a:cs typeface="Times New Roman" pitchFamily="18" charset="0"/>
              </a:rPr>
              <a:t>12-14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26 қантар</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қантар</a:t>
            </a:r>
            <a:r>
              <a:rPr lang="kk-KZ" sz="1100" b="1" dirty="0">
                <a:solidFill>
                  <a:srgbClr val="000000"/>
                </a:solidFill>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26 қантар</a:t>
            </a:r>
            <a:r>
              <a:rPr lang="kk-KZ" sz="1100" b="1" dirty="0">
                <a:solidFill>
                  <a:srgbClr val="000000"/>
                </a:solidFill>
                <a:latin typeface="Times New Roman" pitchFamily="18" charset="0"/>
                <a:cs typeface="Times New Roman" pitchFamily="18" charset="0"/>
              </a:rPr>
              <a:t>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қар, </a:t>
            </a:r>
            <a:r>
              <a:rPr lang="kk-KZ" sz="1100" dirty="0" smtClean="0">
                <a:latin typeface="Times New Roman" pitchFamily="18" charset="0"/>
                <a:cs typeface="Times New Roman" pitchFamily="18" charset="0"/>
              </a:rPr>
              <a:t>жаяу бұрқасын</a:t>
            </a:r>
            <a:r>
              <a:rPr lang="kk-KZ" sz="1100" dirty="0" smtClean="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                   9-14 м/с</a:t>
            </a:r>
            <a:r>
              <a:rPr lang="kk-KZ" sz="1100" dirty="0">
                <a:latin typeface="Times New Roman" pitchFamily="18" charset="0"/>
                <a:cs typeface="Times New Roman" pitchFamily="18" charset="0"/>
              </a:rPr>
              <a:t>. Ауа температурасы түнде 13-15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қантарда</a:t>
            </a:r>
            <a:r>
              <a:rPr lang="kk-KZ" sz="1200" dirty="0">
                <a:solidFill>
                  <a:schemeClr val="tx1"/>
                </a:solidFill>
                <a:latin typeface="Times New Roman" panose="02020603050405020304" pitchFamily="18" charset="0"/>
                <a:cs typeface="Times New Roman" panose="02020603050405020304" pitchFamily="18" charset="0"/>
              </a:rPr>
              <a:t>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қантарда</a:t>
            </a:r>
            <a:r>
              <a:rPr lang="kk-KZ" sz="1200" dirty="0">
                <a:solidFill>
                  <a:schemeClr val="tx1"/>
                </a:solidFill>
                <a:latin typeface="Times New Roman" panose="02020603050405020304" pitchFamily="18" charset="0"/>
                <a:cs typeface="Times New Roman" panose="02020603050405020304" pitchFamily="18" charset="0"/>
              </a:rPr>
              <a:t> түнде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 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14433</TotalTime>
  <Words>563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4182</cp:revision>
  <cp:lastPrinted>2021-07-01T03:56:27Z</cp:lastPrinted>
  <dcterms:created xsi:type="dcterms:W3CDTF">2018-03-27T06:03:00Z</dcterms:created>
  <dcterms:modified xsi:type="dcterms:W3CDTF">2024-01-24T07:24:23Z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