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13266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7798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25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24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25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күндіз қар жауады. Жел 2-7 м/с. Ауа температурасы түнде 14-16, күндіз 5-7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26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25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26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қар жауады. </a:t>
            </a:r>
            <a:r>
              <a:rPr lang="ru-RU" sz="1400" dirty="0">
                <a:solidFill>
                  <a:prstClr val="black"/>
                </a:solidFill>
                <a:latin typeface="Times New Roman" pitchFamily="18" charset="0"/>
                <a:cs typeface="Times New Roman" pitchFamily="18" charset="0"/>
              </a:rPr>
              <a:t>Жел 5-10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9-11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just"/>
            <a:endParaRPr lang="kk-KZ" sz="1400" dirty="0">
              <a:solidFill>
                <a:prstClr val="black"/>
              </a:solidFill>
              <a:latin typeface="Times New Roman" pitchFamily="18" charset="0"/>
              <a:cs typeface="Times New Roman"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148651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15957</TotalTime>
  <Words>556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2977</cp:revision>
  <cp:lastPrinted>2021-07-01T07:38:07Z</cp:lastPrinted>
  <dcterms:created xsi:type="dcterms:W3CDTF">2018-03-27T06:03:00Z</dcterms:created>
  <dcterms:modified xsi:type="dcterms:W3CDTF">2024-01-24T06:39:35Z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