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32"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889394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950910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шығыстан, оңтүстик-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 аяз.</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26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қаңтар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0-2 </a:t>
            </a:r>
            <a:r>
              <a:rPr lang="kk-KZ" sz="110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26366</TotalTime>
  <Words>588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3193</cp:revision>
  <cp:lastPrinted>2021-07-01T07:38:07Z</cp:lastPrinted>
  <dcterms:created xsi:type="dcterms:W3CDTF">2018-03-27T06:03:00Z</dcterms:created>
  <dcterms:modified xsi:type="dcterms:W3CDTF">2024-01-24T06:27:25Z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