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024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24 қаңтар</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48216" y="285728"/>
            <a:ext cx="476256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25 қаңтарда </a:t>
            </a:r>
            <a:r>
              <a:rPr lang="kk-KZ" altLang="ru-RU" sz="1200" b="1" dirty="0" smtClean="0">
                <a:latin typeface="Times New Roman" pitchFamily="18" charset="0"/>
                <a:cs typeface="Times New Roman" pitchFamily="18" charset="0"/>
              </a:rPr>
              <a:t>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24</a:t>
            </a:r>
            <a:r>
              <a:rPr lang="kk-KZ" altLang="ru-RU" sz="1200" b="1" dirty="0" smtClean="0">
                <a:solidFill>
                  <a:srgbClr val="000000"/>
                </a:solidFill>
                <a:latin typeface="Times New Roman" pitchFamily="18" charset="0"/>
                <a:cs typeface="Times New Roman" pitchFamily="18" charset="0"/>
              </a:rPr>
              <a:t> қаңтардан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25</a:t>
            </a:r>
            <a:r>
              <a:rPr lang="kk-KZ" altLang="ru-RU" sz="1200" b="1" dirty="0" smtClean="0">
                <a:solidFill>
                  <a:srgbClr val="000000"/>
                </a:solidFill>
                <a:latin typeface="Times New Roman" pitchFamily="18" charset="0"/>
                <a:cs typeface="Times New Roman" pitchFamily="18" charset="0"/>
              </a:rPr>
              <a:t> қаңтар</a:t>
            </a:r>
            <a:r>
              <a:rPr lang="kk-KZ" sz="1200" b="1" dirty="0" smtClean="0">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Солтүстік-батыстан, батыстан жел соғады, күші 3-8 м/с. Ауа температурасы түнде 21-23, күндіз 12-14 градус аяз болады.</a:t>
            </a:r>
            <a:endParaRPr lang="kk-KZ" sz="1200" b="1" dirty="0" smtClean="0">
              <a:solidFill>
                <a:srgbClr val="000000"/>
              </a:solidFill>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26 қаңтарда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25 </a:t>
            </a:r>
            <a:r>
              <a:rPr lang="ru-RU" sz="1200" b="1" dirty="0" err="1" smtClean="0">
                <a:solidFill>
                  <a:srgbClr val="000000"/>
                </a:solidFill>
                <a:latin typeface="Times New Roman" pitchFamily="18" charset="0"/>
                <a:cs typeface="Times New Roman" pitchFamily="18" charset="0"/>
              </a:rPr>
              <a:t>қаңтар</a:t>
            </a:r>
            <a:r>
              <a:rPr lang="kk-KZ" sz="1200" b="1" dirty="0" smtClean="0">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26</a:t>
            </a:r>
            <a:r>
              <a:rPr lang="kk-KZ" sz="1200" b="1" dirty="0" smtClean="0">
                <a:solidFill>
                  <a:srgbClr val="000000"/>
                </a:solidFill>
                <a:latin typeface="Times New Roman" pitchFamily="18" charset="0"/>
                <a:cs typeface="Times New Roman" pitchFamily="18" charset="0"/>
              </a:rPr>
              <a:t> қаңтар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Оңтүстік-шығыстан жел соғады, күші  3-8  м/с. Ауа температурасы 20-22 градус аяз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990188162"/>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1209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0,523</a:t>
                      </a:r>
                      <a:endParaRPr lang="en-US"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0,131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541891461"/>
              </p:ext>
            </p:extLst>
          </p:nvPr>
        </p:nvGraphicFramePr>
        <p:xfrm>
          <a:off x="5081587" y="6381328"/>
          <a:ext cx="4824413" cy="32519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4439" y="3500438"/>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қаңтардағы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357430"/>
            <a:ext cx="47863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25 қаңтарда, 26 қантар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smtClean="0">
                <a:solidFill>
                  <a:schemeClr val="tx1"/>
                </a:solidFill>
                <a:latin typeface="Times New Roman" panose="02020603050405020304" pitchFamily="18" charset="0"/>
                <a:cs typeface="Times New Roman" panose="02020603050405020304" pitchFamily="18" charset="0"/>
              </a:rPr>
              <a:t> </a:t>
            </a:r>
            <a:r>
              <a:rPr lang="kk-KZ" sz="1200" b="1" smtClean="0">
                <a:solidFill>
                  <a:schemeClr val="tx1"/>
                </a:solidFill>
                <a:latin typeface="Times New Roman" panose="02020603050405020304" pitchFamily="18" charset="0"/>
                <a:cs typeface="Times New Roman" panose="02020603050405020304" pitchFamily="18" charset="0"/>
              </a:rPr>
              <a:t>жиналуына</a:t>
            </a:r>
            <a:r>
              <a:rPr lang="kk-KZ" sz="1200" b="1"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жоғары</a:t>
            </a:r>
            <a:r>
              <a:rPr lang="kk-KZ" sz="1200" dirty="0" smtClean="0">
                <a:solidFill>
                  <a:srgbClr val="000000"/>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Снигирева Н.Г.</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16684</TotalTime>
  <Words>502</Words>
  <Application>Microsoft Office PowerPoint</Application>
  <PresentationFormat>Лист A4 (210x297 мм)</PresentationFormat>
  <Paragraphs>99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3927</cp:revision>
  <cp:lastPrinted>2021-07-01T07:38:07Z</cp:lastPrinted>
  <dcterms:created xsi:type="dcterms:W3CDTF">2018-03-27T06:03:00Z</dcterms:created>
  <dcterms:modified xsi:type="dcterms:W3CDTF">2024-01-24T06:34:04Z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