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79526746"/>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ңтүстік-шығыс желі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26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25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26</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 желі 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15256180"/>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5184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17547</TotalTime>
  <Words>555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3322</cp:revision>
  <cp:lastPrinted>2021-07-01T03:56:27Z</cp:lastPrinted>
  <dcterms:created xsi:type="dcterms:W3CDTF">2018-03-27T06:03:00Z</dcterms:created>
  <dcterms:modified xsi:type="dcterms:W3CDTF">2024-01-24T06:42:15Z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