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8655093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0142024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4160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,832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sz="1200" dirty="0" smtClean="0">
                <a:latin typeface="Times New Roman"/>
                <a:ea typeface="Times New Roman"/>
              </a:rPr>
              <a:t>. </a:t>
            </a:r>
            <a:r>
              <a:rPr lang="kk-KZ" sz="1200" dirty="0" smtClean="0">
                <a:latin typeface="Times New Roman"/>
                <a:ea typeface="Times New Roman"/>
              </a:rPr>
              <a:t>Солтүстіктен оңтүстік-шығысқа ауысып жел </a:t>
            </a:r>
            <a:r>
              <a:rPr lang="kk-KZ" sz="1200" dirty="0">
                <a:latin typeface="Times New Roman"/>
                <a:ea typeface="Times New Roman"/>
              </a:rPr>
              <a:t>соғады, күші </a:t>
            </a:r>
            <a:r>
              <a:rPr lang="kk-KZ" sz="1200" dirty="0" smtClean="0">
                <a:latin typeface="Times New Roman"/>
                <a:ea typeface="Times New Roman"/>
              </a:rPr>
              <a:t>3-8 </a:t>
            </a:r>
            <a:r>
              <a:rPr lang="kk-KZ" sz="1200" dirty="0" smtClean="0">
                <a:latin typeface="Times New Roman"/>
                <a:ea typeface="Times New Roman"/>
              </a:rPr>
              <a:t>м/с</a:t>
            </a:r>
            <a:r>
              <a:rPr lang="kk-KZ" sz="1200" dirty="0">
                <a:latin typeface="Times New Roman"/>
                <a:ea typeface="Times New Roman"/>
              </a:rPr>
              <a:t>. Ауа температурасы түнде </a:t>
            </a:r>
            <a:r>
              <a:rPr lang="kk-KZ" sz="1200" dirty="0" smtClean="0">
                <a:latin typeface="Times New Roman"/>
                <a:ea typeface="Times New Roman"/>
              </a:rPr>
              <a:t>17-19, </a:t>
            </a:r>
            <a:r>
              <a:rPr lang="kk-KZ" sz="1200" dirty="0" smtClean="0">
                <a:latin typeface="Times New Roman"/>
                <a:ea typeface="Times New Roman"/>
              </a:rPr>
              <a:t>күндіз </a:t>
            </a:r>
            <a:r>
              <a:rPr lang="kk-KZ" sz="1200" dirty="0" smtClean="0">
                <a:latin typeface="Times New Roman"/>
                <a:ea typeface="Times New Roman"/>
              </a:rPr>
              <a:t>5-7 </a:t>
            </a:r>
            <a:r>
              <a:rPr lang="kk-KZ" sz="1200" dirty="0" smtClean="0">
                <a:latin typeface="Times New Roman"/>
                <a:ea typeface="Times New Roman"/>
              </a:rPr>
              <a:t>аяз</a:t>
            </a:r>
            <a:r>
              <a:rPr lang="kk-KZ" altLang="ru-RU" sz="1200" dirty="0" smtClean="0">
                <a:solidFill>
                  <a:srgbClr val="000000"/>
                </a:solidFill>
                <a:latin typeface="Times New Roman" pitchFamily="18" charset="0"/>
                <a:cs typeface="Times New Roman" pitchFamily="18" charset="0"/>
              </a:rPr>
              <a:t>.</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қаңтар</a:t>
            </a:r>
          </a:p>
          <a:p>
            <a:pPr algn="ctr"/>
            <a:r>
              <a:rPr lang="kk-KZ" altLang="ru-RU" sz="1200" b="1" dirty="0" smtClean="0">
                <a:latin typeface="Times New Roman" pitchFamily="18" charset="0"/>
                <a:cs typeface="Times New Roman" pitchFamily="18" charset="0"/>
              </a:rPr>
              <a:t>25</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 жауын-шашынсыз. </a:t>
            </a:r>
            <a:r>
              <a:rPr lang="kk-KZ" altLang="ru-RU" sz="1200" dirty="0" smtClean="0">
                <a:solidFill>
                  <a:srgbClr val="000000"/>
                </a:solidFill>
                <a:latin typeface="Times New Roman" pitchFamily="18" charset="0"/>
                <a:cs typeface="Times New Roman" pitchFamily="18" charset="0"/>
              </a:rPr>
              <a:t>Оңтүстік-шығыстан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3</a:t>
            </a:r>
            <a:r>
              <a:rPr lang="kk-KZ" altLang="ru-RU" sz="1200" dirty="0" smtClean="0">
                <a:solidFill>
                  <a:srgbClr val="000000"/>
                </a:solidFill>
                <a:latin typeface="Times New Roman" pitchFamily="18" charset="0"/>
                <a:cs typeface="Times New Roman" pitchFamily="18" charset="0"/>
              </a:rPr>
              <a:t>-8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12-14 </a:t>
            </a:r>
            <a:r>
              <a:rPr lang="kk-KZ" altLang="ru-RU" sz="1200" dirty="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a:t>
            </a:r>
            <a:r>
              <a:rPr lang="kk-KZ" sz="1200" b="1" dirty="0" smtClean="0">
                <a:solidFill>
                  <a:schemeClr val="tx1"/>
                </a:solidFill>
                <a:latin typeface="Times New Roman" panose="02020603050405020304" pitchFamily="18" charset="0"/>
                <a:cs typeface="Times New Roman" panose="02020603050405020304" pitchFamily="18" charset="0"/>
              </a:rPr>
              <a:t>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19208</TotalTime>
  <Words>581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3406</cp:revision>
  <cp:lastPrinted>2023-02-06T06:57:51Z</cp:lastPrinted>
  <dcterms:created xsi:type="dcterms:W3CDTF">2018-03-27T06:03:00Z</dcterms:created>
  <dcterms:modified xsi:type="dcterms:W3CDTF">2024-01-24T07:26:07Z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