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8546510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68966670"/>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24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25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күнде жауын-шашын, күннің соңында ақтты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Кей уақытта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Оңтүстік-батыстан 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одан әрі төмендейді.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25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кей уақытта қатты қар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13648</TotalTime>
  <Words>607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3111</cp:revision>
  <cp:lastPrinted>2021-07-01T03:56:27Z</cp:lastPrinted>
  <dcterms:created xsi:type="dcterms:W3CDTF">2018-03-27T06:03:00Z</dcterms:created>
  <dcterms:modified xsi:type="dcterms:W3CDTF">2024-01-24T05:57:20Z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