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43712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16</a:t>
            </a:r>
            <a:r>
              <a:rPr lang="kk-KZ" sz="1200" dirty="0" smtClean="0">
                <a:latin typeface="Times New Roman" panose="02020603050405020304" pitchFamily="18" charset="0"/>
                <a:cs typeface="Times New Roman" panose="02020603050405020304" pitchFamily="18" charset="0"/>
              </a:rPr>
              <a:t>-18,</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26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Сол</a:t>
            </a:r>
            <a:r>
              <a:rPr lang="kk-KZ" sz="1200" dirty="0" smtClean="0">
                <a:latin typeface="Times New Roman" panose="02020603050405020304" pitchFamily="18" charset="0"/>
                <a:cs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20-22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484972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1,209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1862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0,372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r>
                        <a:rPr lang="ru-RU" sz="1100" b="0" i="0" u="none" strike="noStrike" dirty="0" smtClean="0">
                          <a:solidFill>
                            <a:srgbClr val="000000"/>
                          </a:solidFill>
                          <a:latin typeface="Calibri"/>
                        </a:rPr>
                        <a:t>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0,683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0,174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0,213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26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19079</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3522</cp:revision>
  <cp:lastPrinted>2021-07-01T07:38:07Z</cp:lastPrinted>
  <dcterms:created xsi:type="dcterms:W3CDTF">2018-03-27T06:03:00Z</dcterms:created>
  <dcterms:modified xsi:type="dcterms:W3CDTF">2024-01-24T06:50:34Z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