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85185870"/>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23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қаңтар</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97389" y="378258"/>
            <a:ext cx="4744855"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24</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қаңтар</a:t>
            </a:r>
            <a:r>
              <a:rPr lang="kk-KZ" sz="1200" b="1" kern="1400" dirty="0">
                <a:solidFill>
                  <a:srgbClr val="000000"/>
                </a:solidFill>
                <a:latin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23 </a:t>
            </a:r>
            <a:r>
              <a:rPr lang="kk-KZ" altLang="ru-RU" sz="1200" b="1" dirty="0" smtClean="0">
                <a:solidFill>
                  <a:prstClr val="black"/>
                </a:solidFill>
                <a:latin typeface="Times New Roman" panose="02020603050405020304" pitchFamily="18" charset="0"/>
                <a:cs typeface="Times New Roman" panose="02020603050405020304" pitchFamily="18" charset="0"/>
              </a:rPr>
              <a:t>қаңтар 2024 </a:t>
            </a:r>
            <a:r>
              <a:rPr lang="kk-KZ" altLang="ru-RU" sz="1200" b="1" dirty="0">
                <a:solidFill>
                  <a:prstClr val="black"/>
                </a:solidFill>
                <a:latin typeface="Times New Roman" panose="02020603050405020304" pitchFamily="18" charset="0"/>
                <a:cs typeface="Times New Roman" panose="02020603050405020304" pitchFamily="18" charset="0"/>
              </a:rPr>
              <a:t>ж. сағ. 21-ден </a:t>
            </a:r>
            <a:r>
              <a:rPr lang="kk-KZ" altLang="ru-RU" sz="1200" b="1" dirty="0" smtClean="0">
                <a:solidFill>
                  <a:prstClr val="black"/>
                </a:solidFill>
                <a:latin typeface="Times New Roman" panose="02020603050405020304" pitchFamily="18" charset="0"/>
                <a:cs typeface="Times New Roman" panose="02020603050405020304" pitchFamily="18" charset="0"/>
              </a:rPr>
              <a:t>24 </a:t>
            </a:r>
            <a:r>
              <a:rPr lang="kk-KZ" altLang="ru-RU" sz="1200" b="1" dirty="0">
                <a:solidFill>
                  <a:prstClr val="black"/>
                </a:solidFill>
                <a:latin typeface="Times New Roman" panose="02020603050405020304" pitchFamily="18" charset="0"/>
                <a:cs typeface="Times New Roman" panose="02020603050405020304" pitchFamily="18" charset="0"/>
              </a:rPr>
              <a:t>қантар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 сағ. 21 дейін</a:t>
            </a: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бұлтты</a:t>
            </a:r>
            <a:r>
              <a:rPr lang="kk-KZ" sz="1200" dirty="0" smtClean="0">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жауын-шашынсыз.</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Сол</a:t>
            </a:r>
            <a:r>
              <a:rPr lang="kk-KZ" sz="1200" dirty="0" smtClean="0">
                <a:latin typeface="Times New Roman" panose="02020603050405020304" pitchFamily="18" charset="0"/>
                <a:cs typeface="Times New Roman" panose="02020603050405020304" pitchFamily="18" charset="0"/>
              </a:rPr>
              <a:t>түстік-шығыстан </a:t>
            </a:r>
            <a:r>
              <a:rPr lang="kk-KZ" sz="1200" dirty="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5-10 </a:t>
            </a:r>
            <a:r>
              <a:rPr lang="kk-KZ" sz="1200" dirty="0">
                <a:latin typeface="Times New Roman" panose="02020603050405020304" pitchFamily="18" charset="0"/>
                <a:cs typeface="Times New Roman" panose="02020603050405020304" pitchFamily="18" charset="0"/>
              </a:rPr>
              <a:t>м/с. Ауа температурасы </a:t>
            </a:r>
            <a:r>
              <a:rPr lang="kk-KZ" sz="1200" dirty="0" smtClean="0">
                <a:latin typeface="Times New Roman" panose="02020603050405020304" pitchFamily="18" charset="0"/>
                <a:cs typeface="Times New Roman" panose="02020603050405020304" pitchFamily="18" charset="0"/>
              </a:rPr>
              <a:t>түнде 21-23,</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dirty="0" smtClean="0">
              <a:latin typeface="Times New Roman" panose="02020603050405020304" pitchFamily="18" charset="0"/>
              <a:cs typeface="Times New Roman" panose="02020603050405020304" pitchFamily="18" charset="0"/>
            </a:endParaRPr>
          </a:p>
          <a:p>
            <a:pPr lvl="0" algn="just"/>
            <a:endParaRPr lang="ru-RU" sz="1200"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25 </a:t>
            </a:r>
            <a:r>
              <a:rPr lang="kk-KZ" sz="1200" b="1" dirty="0">
                <a:solidFill>
                  <a:prstClr val="black"/>
                </a:solidFill>
                <a:latin typeface="Times New Roman" panose="02020603050405020304" pitchFamily="18" charset="0"/>
                <a:cs typeface="Times New Roman" panose="02020603050405020304" pitchFamily="18" charset="0"/>
              </a:rPr>
              <a:t>қантарға </a:t>
            </a:r>
            <a:endParaRPr lang="kk-KZ" sz="1200" b="1" kern="1400" dirty="0" smtClean="0">
              <a:solidFill>
                <a:srgbClr val="000000"/>
              </a:solidFill>
              <a:latin typeface="Times New Roman" panose="02020603050405020304" pitchFamily="18" charset="0"/>
              <a:ea typeface="Times New Roman" panose="02020603050405020304" pitchFamily="18" charset="0"/>
            </a:endParaRPr>
          </a:p>
          <a:p>
            <a:pPr lvl="0" algn="ctr"/>
            <a:r>
              <a:rPr lang="kk-KZ" sz="1200" b="1" kern="14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24 </a:t>
            </a:r>
            <a:r>
              <a:rPr lang="kk-KZ" sz="1200" b="1" dirty="0" smtClean="0">
                <a:solidFill>
                  <a:prstClr val="black"/>
                </a:solidFill>
                <a:latin typeface="Times New Roman" panose="02020603050405020304" pitchFamily="18" charset="0"/>
                <a:cs typeface="Times New Roman" panose="02020603050405020304" pitchFamily="18" charset="0"/>
              </a:rPr>
              <a:t>қантар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err="1">
                <a:solidFill>
                  <a:prstClr val="black"/>
                </a:solidFill>
                <a:latin typeface="Times New Roman" panose="02020603050405020304" pitchFamily="18" charset="0"/>
                <a:cs typeface="Times New Roman" panose="02020603050405020304" pitchFamily="18" charset="0"/>
              </a:rPr>
              <a:t>бастап</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25 </a:t>
            </a:r>
            <a:r>
              <a:rPr lang="ru-RU" sz="1200" b="1" dirty="0" err="1">
                <a:solidFill>
                  <a:prstClr val="black"/>
                </a:solidFill>
                <a:latin typeface="Times New Roman" panose="02020603050405020304" pitchFamily="18" charset="0"/>
                <a:cs typeface="Times New Roman" panose="02020603050405020304" pitchFamily="18" charset="0"/>
              </a:rPr>
              <a:t>қантар</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09-ға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Б</a:t>
            </a:r>
            <a:r>
              <a:rPr lang="kk-KZ" sz="1200" dirty="0" smtClean="0">
                <a:solidFill>
                  <a:prstClr val="black"/>
                </a:solidFill>
                <a:latin typeface="Times New Roman" panose="02020603050405020304" pitchFamily="18" charset="0"/>
                <a:cs typeface="Times New Roman" panose="02020603050405020304" pitchFamily="18" charset="0"/>
              </a:rPr>
              <a:t>ұлтты</a:t>
            </a:r>
            <a:r>
              <a:rPr lang="ru-RU" sz="1200" dirty="0" smtClean="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a:t>
            </a:r>
            <a:r>
              <a:rPr lang="kk-KZ" sz="1200" dirty="0">
                <a:solidFill>
                  <a:prstClr val="black"/>
                </a:solidFill>
                <a:latin typeface="Times New Roman" panose="02020603050405020304" pitchFamily="18" charset="0"/>
                <a:cs typeface="Times New Roman" panose="02020603050405020304" pitchFamily="18"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Оң</a:t>
            </a:r>
            <a:r>
              <a:rPr lang="kk-KZ" sz="1200" dirty="0" smtClean="0">
                <a:latin typeface="Times New Roman" panose="02020603050405020304" pitchFamily="18" charset="0"/>
                <a:cs typeface="Times New Roman" panose="02020603050405020304" pitchFamily="18" charset="0"/>
              </a:rPr>
              <a:t>түстік-батыстан </a:t>
            </a:r>
            <a:r>
              <a:rPr lang="kk-KZ" sz="1200" kern="1400" dirty="0" smtClean="0">
                <a:solidFill>
                  <a:srgbClr val="000000"/>
                </a:solidFill>
                <a:latin typeface="Times New Roman" panose="02020603050405020304" pitchFamily="18" charset="0"/>
                <a:ea typeface="Times New Roman" panose="02020603050405020304" pitchFamily="18" charset="0"/>
              </a:rPr>
              <a:t>жел соғады, </a:t>
            </a:r>
            <a:r>
              <a:rPr lang="kk-KZ" sz="1200" kern="1400" dirty="0">
                <a:solidFill>
                  <a:srgbClr val="000000"/>
                </a:solidFill>
                <a:latin typeface="Times New Roman" panose="02020603050405020304" pitchFamily="18" charset="0"/>
                <a:ea typeface="Times New Roman" panose="02020603050405020304" pitchFamily="18" charset="0"/>
              </a:rPr>
              <a:t>күші </a:t>
            </a:r>
            <a:r>
              <a:rPr lang="kk-KZ" sz="1200" kern="1400" dirty="0" smtClean="0">
                <a:solidFill>
                  <a:srgbClr val="000000"/>
                </a:solidFill>
                <a:latin typeface="Times New Roman" panose="02020603050405020304" pitchFamily="18" charset="0"/>
                <a:ea typeface="Times New Roman" panose="02020603050405020304" pitchFamily="18" charset="0"/>
              </a:rPr>
              <a:t>9-14 м/с</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Ауа </a:t>
            </a:r>
            <a:r>
              <a:rPr lang="kk-KZ" sz="1200" dirty="0" smtClean="0">
                <a:solidFill>
                  <a:prstClr val="black"/>
                </a:solidFill>
                <a:latin typeface="Times New Roman" panose="02020603050405020304" pitchFamily="18" charset="0"/>
                <a:cs typeface="Times New Roman" panose="02020603050405020304" pitchFamily="18" charset="0"/>
              </a:rPr>
              <a:t>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17</a:t>
            </a:r>
            <a:r>
              <a:rPr lang="kk-KZ" sz="1200" dirty="0" smtClean="0">
                <a:solidFill>
                  <a:prstClr val="black"/>
                </a:solidFill>
                <a:latin typeface="Times New Roman" panose="02020603050405020304" pitchFamily="18" charset="0"/>
                <a:cs typeface="Times New Roman" panose="02020603050405020304" pitchFamily="18" charset="0"/>
              </a:rPr>
              <a:t>-19 </a:t>
            </a:r>
            <a:r>
              <a:rPr lang="kk-KZ"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29254234"/>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latin typeface="Calibri"/>
                        </a:rPr>
                        <a:t>52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0.1</a:t>
                      </a:r>
                      <a:r>
                        <a:rPr lang="en-US" sz="1100" b="0" i="0" u="none" strike="noStrike" dirty="0" smtClean="0">
                          <a:solidFill>
                            <a:srgbClr val="000000"/>
                          </a:solidFill>
                          <a:latin typeface="Calibri"/>
                        </a:rPr>
                        <a:t>04</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latin typeface="Calibri"/>
                        </a:rPr>
                        <a:t>701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a:t>
                      </a:r>
                      <a:r>
                        <a:rPr lang="en-US" sz="1100" b="0" i="0" u="none" strike="noStrike" dirty="0" smtClean="0">
                          <a:solidFill>
                            <a:srgbClr val="000000"/>
                          </a:solidFill>
                          <a:latin typeface="Calibri"/>
                        </a:rPr>
                        <a:t>140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latin typeface="Calibri"/>
                        </a:rPr>
                        <a:t>126</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a:t>
                      </a:r>
                      <a:r>
                        <a:rPr lang="en-US" sz="1100" b="0" i="0" u="none" strike="noStrike" dirty="0" smtClean="0">
                          <a:solidFill>
                            <a:srgbClr val="000000"/>
                          </a:solidFill>
                          <a:latin typeface="Calibri"/>
                        </a:rPr>
                        <a:t>632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latin typeface="Calibri"/>
                        </a:rPr>
                        <a:t>30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a:t>
                      </a:r>
                      <a:r>
                        <a:rPr lang="en-US" sz="1100" b="0" i="0" u="none" strike="noStrike" dirty="0" smtClean="0">
                          <a:solidFill>
                            <a:srgbClr val="000000"/>
                          </a:solidFill>
                          <a:latin typeface="Calibri"/>
                        </a:rPr>
                        <a:t>75</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0.2</a:t>
                      </a:r>
                      <a:r>
                        <a:rPr lang="en-US" sz="1100" b="0" i="0" u="none" strike="noStrike" dirty="0" smtClean="0">
                          <a:solidFill>
                            <a:srgbClr val="000000"/>
                          </a:solidFill>
                          <a:latin typeface="Calibri"/>
                        </a:rPr>
                        <a:t>50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smtClean="0">
                <a:latin typeface="Times New Roman" panose="02020603050405020304" pitchFamily="18" charset="0"/>
                <a:cs typeface="Times New Roman" panose="02020603050405020304" pitchFamily="18" charset="0"/>
              </a:rPr>
              <a:t> </a:t>
            </a:r>
            <a:r>
              <a:rPr lang="kk-KZ" altLang="ru-RU" sz="1200" b="1" smtClean="0">
                <a:latin typeface="Times New Roman" panose="02020603050405020304" pitchFamily="18" charset="0"/>
                <a:cs typeface="Times New Roman" panose="02020603050405020304" pitchFamily="18" charset="0"/>
              </a:rPr>
              <a:t>23 </a:t>
            </a:r>
            <a:r>
              <a:rPr lang="kk-KZ" altLang="ru-RU" sz="1200" b="1" dirty="0" smtClean="0">
                <a:latin typeface="Times New Roman" panose="02020603050405020304" pitchFamily="18" charset="0"/>
                <a:cs typeface="Times New Roman" panose="02020603050405020304" pitchFamily="18" charset="0"/>
              </a:rPr>
              <a:t>қаңтар</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4668" y="2679358"/>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24 </a:t>
            </a:r>
            <a:r>
              <a:rPr lang="kk-KZ" sz="1200" dirty="0">
                <a:solidFill>
                  <a:prstClr val="black"/>
                </a:solidFill>
                <a:latin typeface="Times New Roman" panose="02020603050405020304" pitchFamily="18" charset="0"/>
                <a:cs typeface="Times New Roman" panose="02020603050405020304" pitchFamily="18" charset="0"/>
              </a:rPr>
              <a:t>қантар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25 </a:t>
            </a:r>
            <a:r>
              <a:rPr lang="kk-KZ" sz="1200" dirty="0" smtClean="0">
                <a:solidFill>
                  <a:prstClr val="black"/>
                </a:solidFill>
                <a:latin typeface="Times New Roman" panose="02020603050405020304" pitchFamily="18" charset="0"/>
                <a:cs typeface="Times New Roman" panose="02020603050405020304" pitchFamily="18" charset="0"/>
              </a:rPr>
              <a:t>қантар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 Шибаршина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19072</TotalTime>
  <Words>576</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3521</cp:revision>
  <cp:lastPrinted>2021-07-01T07:38:07Z</cp:lastPrinted>
  <dcterms:created xsi:type="dcterms:W3CDTF">2018-03-27T06:03:00Z</dcterms:created>
  <dcterms:modified xsi:type="dcterms:W3CDTF">2024-01-23T06:54:40Z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