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346"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№23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23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2999" y="114300"/>
            <a:ext cx="4824413" cy="2077492"/>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24 қаңтарға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2023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23</a:t>
            </a:r>
            <a:r>
              <a:rPr lang="kk-KZ" altLang="ru-RU" sz="1100" b="1" dirty="0" smtClean="0">
                <a:latin typeface="Times New Roman" pitchFamily="18" charset="0"/>
                <a:ea typeface="Times New Roman KZ" pitchFamily="18" charset="0"/>
                <a:cs typeface="Times New Roman" pitchFamily="18" charset="0"/>
              </a:rPr>
              <a:t> қаңтар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21-ден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24</a:t>
            </a:r>
            <a:r>
              <a:rPr lang="kk-KZ" altLang="ru-RU" sz="1100" b="1" dirty="0" smtClean="0">
                <a:latin typeface="Times New Roman" pitchFamily="18" charset="0"/>
                <a:ea typeface="Times New Roman KZ" pitchFamily="18" charset="0"/>
                <a:cs typeface="Times New Roman" pitchFamily="18" charset="0"/>
              </a:rPr>
              <a:t> қаңтар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21-ге </a:t>
            </a:r>
            <a:r>
              <a:rPr lang="ru-RU" sz="1100" b="1" dirty="0" err="1" smtClean="0">
                <a:latin typeface="Times New Roman" pitchFamily="18" charset="0"/>
                <a:cs typeface="Times New Roman" pitchFamily="18" charset="0"/>
              </a:rPr>
              <a:t>дейін</a:t>
            </a:r>
            <a:endParaRPr lang="ru-RU" sz="1100" b="1" dirty="0" smtClean="0">
              <a:latin typeface="Times New Roman" pitchFamily="18" charset="0"/>
              <a:cs typeface="Times New Roman" pitchFamily="18" charset="0"/>
            </a:endParaRPr>
          </a:p>
          <a:p>
            <a:r>
              <a:rPr lang="kk-KZ" sz="1200" dirty="0" smtClean="0">
                <a:latin typeface="Times New Roman KZ" pitchFamily="18" charset="0"/>
                <a:ea typeface="Times New Roman KZ" pitchFamily="18" charset="0"/>
              </a:rPr>
              <a:t>Көшпелі бұлтты, </a:t>
            </a:r>
            <a:r>
              <a:rPr lang="kk-KZ" sz="1200" dirty="0" smtClean="0">
                <a:latin typeface="Times New Roman KZ" pitchFamily="18" charset="0"/>
                <a:ea typeface="Times New Roman KZ" pitchFamily="18" charset="0"/>
                <a:cs typeface="Times New Roman" pitchFamily="18" charset="0"/>
              </a:rPr>
              <a:t>жауын-шашынсыз. Оңтүстік-ш</a:t>
            </a:r>
            <a:r>
              <a:rPr lang="kk-KZ" sz="1200" dirty="0" smtClean="0">
                <a:latin typeface="Times New Roman" pitchFamily="18" charset="0"/>
                <a:cs typeface="Times New Roman" pitchFamily="18" charset="0"/>
              </a:rPr>
              <a:t>ығыстан жел соғады, күші </a:t>
            </a:r>
            <a:r>
              <a:rPr lang="kk-KZ" sz="1200" dirty="0" smtClean="0">
                <a:latin typeface="Times New Roman" pitchFamily="18" charset="0"/>
                <a:cs typeface="Times New Roman" pitchFamily="18" charset="0"/>
              </a:rPr>
              <a:t>2-7 </a:t>
            </a:r>
            <a:r>
              <a:rPr lang="kk-KZ" sz="1200" dirty="0" smtClean="0">
                <a:latin typeface="Times New Roman" pitchFamily="18" charset="0"/>
                <a:cs typeface="Times New Roman" pitchFamily="18" charset="0"/>
              </a:rPr>
              <a:t>м/с. Ауа температурасы түнде </a:t>
            </a:r>
            <a:r>
              <a:rPr lang="kk-KZ" sz="1200" dirty="0" smtClean="0">
                <a:latin typeface="Times New Roman" pitchFamily="18" charset="0"/>
                <a:cs typeface="Times New Roman" pitchFamily="18" charset="0"/>
              </a:rPr>
              <a:t>16-18 градус аяз</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күндіз 0-2 </a:t>
            </a:r>
            <a:r>
              <a:rPr lang="kk-KZ" sz="1200" dirty="0" smtClean="0">
                <a:latin typeface="Times New Roman" pitchFamily="18" charset="0"/>
                <a:cs typeface="Times New Roman" pitchFamily="18" charset="0"/>
              </a:rPr>
              <a:t>градус жылы.</a:t>
            </a:r>
            <a:endParaRPr lang="kk-KZ" sz="1200" dirty="0" smtClean="0">
              <a:latin typeface="Times New Roman" pitchFamily="18" charset="0"/>
              <a:cs typeface="Times New Roman" pitchFamily="18" charset="0"/>
            </a:endParaRPr>
          </a:p>
          <a:p>
            <a:endParaRPr lang="kk-KZ"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25 қаңтар</a:t>
            </a:r>
          </a:p>
          <a:p>
            <a:pPr marL="228600" indent="-228600" algn="ctr"/>
            <a:r>
              <a:rPr lang="ru-RU" sz="1050" b="1" dirty="0" smtClean="0">
                <a:latin typeface="Times New Roman" pitchFamily="18" charset="0"/>
                <a:ea typeface="Times New Roman KZ" pitchFamily="18" charset="0"/>
                <a:cs typeface="Times New Roman" pitchFamily="18" charset="0"/>
              </a:rPr>
              <a:t>2024 </a:t>
            </a:r>
            <a:r>
              <a:rPr lang="ru-RU" sz="1050" b="1" dirty="0" err="1" smtClean="0">
                <a:latin typeface="Times New Roman" pitchFamily="18" charset="0"/>
                <a:ea typeface="Times New Roman KZ" pitchFamily="18" charset="0"/>
                <a:cs typeface="Times New Roman" pitchFamily="18" charset="0"/>
              </a:rPr>
              <a:t>жылғы </a:t>
            </a:r>
            <a:r>
              <a:rPr lang="ru-RU" sz="1050" b="1" dirty="0" smtClean="0">
                <a:latin typeface="Times New Roman" pitchFamily="18" charset="0"/>
                <a:ea typeface="Times New Roman KZ" pitchFamily="18" charset="0"/>
                <a:cs typeface="Times New Roman" pitchFamily="18" charset="0"/>
              </a:rPr>
              <a:t>24</a:t>
            </a:r>
            <a:r>
              <a:rPr lang="kk-KZ" altLang="ru-RU" sz="1050" b="1" dirty="0" smtClean="0">
                <a:latin typeface="Times New Roman" pitchFamily="18" charset="0"/>
                <a:ea typeface="Times New Roman KZ" pitchFamily="18" charset="0"/>
                <a:cs typeface="Times New Roman" pitchFamily="18" charset="0"/>
              </a:rPr>
              <a:t> қаңтар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21-ден </a:t>
            </a:r>
            <a:r>
              <a:rPr lang="ru-RU" sz="1050" b="1" dirty="0" err="1" smtClean="0">
                <a:latin typeface="Times New Roman" pitchFamily="18" charset="0"/>
                <a:ea typeface="Times New Roman KZ" pitchFamily="18" charset="0"/>
                <a:cs typeface="Times New Roman" pitchFamily="18" charset="0"/>
              </a:rPr>
              <a:t>бастап</a:t>
            </a:r>
            <a:r>
              <a:rPr lang="ru-RU" sz="1050" b="1" dirty="0" smtClean="0">
                <a:latin typeface="Times New Roman" pitchFamily="18" charset="0"/>
                <a:ea typeface="Times New Roman KZ" pitchFamily="18" charset="0"/>
                <a:cs typeface="Times New Roman" pitchFamily="18" charset="0"/>
              </a:rPr>
              <a:t> 25 </a:t>
            </a:r>
            <a:r>
              <a:rPr lang="kk-KZ" sz="1050" b="1" dirty="0" smtClean="0">
                <a:latin typeface="Times New Roman" pitchFamily="18" charset="0"/>
                <a:ea typeface="Times New Roman KZ" pitchFamily="18" charset="0"/>
                <a:cs typeface="Times New Roman" pitchFamily="18" charset="0"/>
              </a:rPr>
              <a:t>қаңтар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09-ға </a:t>
            </a:r>
            <a:r>
              <a:rPr lang="ru-RU" sz="1050" b="1" dirty="0" err="1" smtClean="0">
                <a:latin typeface="Times New Roman" pitchFamily="18" charset="0"/>
                <a:ea typeface="Times New Roman KZ" pitchFamily="18" charset="0"/>
                <a:cs typeface="Times New Roman" pitchFamily="18" charset="0"/>
              </a:rPr>
              <a:t>дейін</a:t>
            </a:r>
            <a:endParaRPr lang="ru-RU" sz="1050" b="1" dirty="0" smtClean="0">
              <a:latin typeface="Times New Roman" pitchFamily="18" charset="0"/>
              <a:ea typeface="Times New Roman KZ" pitchFamily="18" charset="0"/>
              <a:cs typeface="Times New Roman" pitchFamily="18" charset="0"/>
            </a:endParaRPr>
          </a:p>
          <a:p>
            <a:pPr marL="228600" indent="-228600" algn="ctr"/>
            <a:endParaRPr lang="ru-RU" sz="1050" b="1" dirty="0" smtClean="0">
              <a:latin typeface="Times New Roman" pitchFamily="18" charset="0"/>
              <a:ea typeface="Times New Roman KZ" pitchFamily="18" charset="0"/>
              <a:cs typeface="Times New Roman" pitchFamily="18" charset="0"/>
            </a:endParaRPr>
          </a:p>
          <a:p>
            <a:pPr algn="just" fontAlgn="auto">
              <a:spcBef>
                <a:spcPts val="0"/>
              </a:spcBef>
              <a:spcAft>
                <a:spcPts val="0"/>
              </a:spcAft>
              <a:defRPr/>
            </a:pPr>
            <a:r>
              <a:rPr lang="kk-KZ" sz="1200" dirty="0" smtClean="0">
                <a:latin typeface="Times New Roman KZ" pitchFamily="18" charset="0"/>
                <a:ea typeface="Times New Roman KZ" pitchFamily="18" charset="0"/>
              </a:rPr>
              <a:t>Көшпелі бұлтты, </a:t>
            </a:r>
            <a:r>
              <a:rPr lang="kk-KZ" sz="1200" dirty="0" smtClean="0">
                <a:latin typeface="Times New Roman KZ" pitchFamily="18" charset="0"/>
                <a:ea typeface="Times New Roman KZ" pitchFamily="18" charset="0"/>
                <a:cs typeface="Times New Roman" pitchFamily="18" charset="0"/>
              </a:rPr>
              <a:t>жауын-шашынсыз</a:t>
            </a:r>
            <a:r>
              <a:rPr lang="kk-KZ" sz="1200" dirty="0" smtClean="0">
                <a:latin typeface="Times New Roman KZ" pitchFamily="18" charset="0"/>
                <a:ea typeface="Times New Roman KZ" pitchFamily="18" charset="0"/>
              </a:rPr>
              <a:t>. </a:t>
            </a:r>
            <a:r>
              <a:rPr lang="kk-KZ" sz="1200" dirty="0" smtClean="0">
                <a:latin typeface="Times New Roman KZ" pitchFamily="18" charset="0"/>
                <a:ea typeface="Times New Roman KZ" pitchFamily="18" charset="0"/>
                <a:cs typeface="Times New Roman" pitchFamily="18" charset="0"/>
              </a:rPr>
              <a:t>Оңтүстік-ш</a:t>
            </a:r>
            <a:r>
              <a:rPr lang="kk-KZ" sz="1200" dirty="0" smtClean="0">
                <a:latin typeface="Times New Roman" pitchFamily="18" charset="0"/>
                <a:cs typeface="Times New Roman" pitchFamily="18" charset="0"/>
              </a:rPr>
              <a:t>ығыстан </a:t>
            </a:r>
            <a:r>
              <a:rPr lang="kk-KZ" sz="1200" dirty="0" smtClean="0">
                <a:latin typeface="Times New Roman KZ" pitchFamily="18" charset="0"/>
                <a:ea typeface="Times New Roman KZ" pitchFamily="18" charset="0"/>
              </a:rPr>
              <a:t>жел соғады, күші 2-7 м/с. </a:t>
            </a:r>
            <a:r>
              <a:rPr lang="kk-KZ" sz="1200" dirty="0" smtClean="0">
                <a:latin typeface="Times New Roman" pitchFamily="18" charset="0"/>
                <a:cs typeface="Times New Roman" pitchFamily="18" charset="0"/>
              </a:rPr>
              <a:t>Ауа температурасы </a:t>
            </a:r>
            <a:r>
              <a:rPr lang="kk-KZ" sz="1200" dirty="0" smtClean="0">
                <a:latin typeface="Times New Roman" pitchFamily="18" charset="0"/>
                <a:cs typeface="Times New Roman" pitchFamily="18" charset="0"/>
              </a:rPr>
              <a:t>12-14 </a:t>
            </a:r>
            <a:r>
              <a:rPr lang="kk-KZ" sz="1200" dirty="0" smtClean="0">
                <a:latin typeface="Times New Roman" pitchFamily="18" charset="0"/>
                <a:cs typeface="Times New Roman" pitchFamily="18" charset="0"/>
              </a:rPr>
              <a:t>градус аяз.</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285992"/>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2024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24</a:t>
            </a:r>
            <a:r>
              <a:rPr lang="kk-KZ" sz="1200" dirty="0" smtClean="0">
                <a:solidFill>
                  <a:schemeClr val="tx1"/>
                </a:solidFill>
                <a:latin typeface="Times New Roman" panose="02020603050405020304" pitchFamily="18" charset="0"/>
                <a:cs typeface="Times New Roman" panose="02020603050405020304" pitchFamily="18" charset="0"/>
              </a:rPr>
              <a:t> қаңтар, 25 қаңтар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23 </a:t>
            </a:r>
            <a:r>
              <a:rPr lang="ru-RU" altLang="ru-RU" sz="1200" b="1" dirty="0" err="1" smtClean="0">
                <a:latin typeface="Times New Roman" panose="02020603050405020304" pitchFamily="18" charset="0"/>
                <a:cs typeface="Times New Roman" panose="02020603050405020304" pitchFamily="18" charset="0"/>
              </a:rPr>
              <a:t>қаңтар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431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6</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9238</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0,8</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40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8201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1,6</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117</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0,6</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76</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0,2</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47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1,4</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143644"/>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Мухитдинова Р.А. </a:t>
            </a:r>
            <a:r>
              <a:rPr lang="ru-RU" sz="1400" b="1" i="1" dirty="0" smtClean="0">
                <a:latin typeface="Times New Roman" pitchFamily="18" charset="0"/>
                <a:cs typeface="Times New Roman" pitchFamily="18" charset="0"/>
              </a:rPr>
              <a:t>/ </a:t>
            </a:r>
            <a:r>
              <a:rPr lang="ru-RU" altLang="ru-RU" sz="1400" b="1" i="1" dirty="0" smtClean="0">
                <a:solidFill>
                  <a:srgbClr val="000000"/>
                </a:solidFill>
                <a:latin typeface="Times New Roman" panose="02020603050405020304" pitchFamily="18" charset="0"/>
                <a:cs typeface="Times New Roman" panose="02020603050405020304" pitchFamily="18" charset="0"/>
              </a:rPr>
              <a:t>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18181</TotalTime>
  <Words>538</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3940</cp:revision>
  <cp:lastPrinted>2021-07-01T03:56:27Z</cp:lastPrinted>
  <dcterms:created xsi:type="dcterms:W3CDTF">2018-03-27T06:03:00Z</dcterms:created>
  <dcterms:modified xsi:type="dcterms:W3CDTF">2024-01-23T06:45:43Z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