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2406878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23</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6306053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24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жауын-шашын (қар,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Кей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қаңтарға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25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(қар, жаңбыр), көктайғақ,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түстіктен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25 </a:t>
            </a:r>
            <a:r>
              <a:rPr lang="kk-KZ" sz="1200" dirty="0" smtClean="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567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2999</cp:revision>
  <cp:lastPrinted>2021-07-01T07:38:07Z</cp:lastPrinted>
  <dcterms:created xsi:type="dcterms:W3CDTF">2018-03-27T06:03:00Z</dcterms:created>
  <dcterms:modified xsi:type="dcterms:W3CDTF">2024-01-23T06:17:37Z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