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850289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ңтүстік-шығыстан, оңтүстіктен жел соғады, күші 2-7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dirty="0">
                <a:solidFill>
                  <a:schemeClr val="tx1"/>
                </a:solidFill>
                <a:latin typeface="Times New Roman" pitchFamily="18" charset="0"/>
                <a:cs typeface="Times New Roman" pitchFamily="18" charset="0"/>
                <a:sym typeface="+mn-ea"/>
              </a:rPr>
              <a:t>күндіз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түнде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a:t>
            </a:r>
            <a:r>
              <a:rPr lang="kk-KZ" altLang="en-US" sz="1200" b="1" dirty="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31375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17512</TotalTime>
  <Words>569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3318</cp:revision>
  <cp:lastPrinted>2021-07-01T03:56:27Z</cp:lastPrinted>
  <dcterms:created xsi:type="dcterms:W3CDTF">2018-03-27T06:03:00Z</dcterms:created>
  <dcterms:modified xsi:type="dcterms:W3CDTF">2024-01-23T06:29:19Z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