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11529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ңтүстік-шығыстан, оңтүстіктен жел соғады, күші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-7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a:t>
            </a:r>
            <a:r>
              <a:rPr lang="kk-KZ" sz="1200" dirty="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күндіз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ru-RU"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819490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18344</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3365</cp:revision>
  <cp:lastPrinted>2021-07-01T07:38:07Z</cp:lastPrinted>
  <dcterms:created xsi:type="dcterms:W3CDTF">2018-03-27T06:03:00Z</dcterms:created>
  <dcterms:modified xsi:type="dcterms:W3CDTF">2024-01-23T06:24:00Z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