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A8422"/>
    <a:srgbClr val="F97407"/>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8271" autoAdjust="0"/>
  </p:normalViewPr>
  <p:slideViewPr>
    <p:cSldViewPr showGuides="1">
      <p:cViewPr varScale="1">
        <p:scale>
          <a:sx n="116" d="100"/>
          <a:sy n="116" d="100"/>
        </p:scale>
        <p:origin x="-2088"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88927824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023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23 қаңтар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48216" y="285728"/>
            <a:ext cx="4762568"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sz="1200" b="1" dirty="0" smtClean="0">
                <a:latin typeface="Times New Roman" pitchFamily="18" charset="0"/>
                <a:cs typeface="Times New Roman" pitchFamily="18" charset="0"/>
              </a:rPr>
              <a:t>24 қаңтарда </a:t>
            </a:r>
            <a:r>
              <a:rPr lang="kk-KZ" altLang="ru-RU" sz="1200" b="1" dirty="0" smtClean="0">
                <a:latin typeface="Times New Roman" pitchFamily="18" charset="0"/>
                <a:cs typeface="Times New Roman" pitchFamily="18" charset="0"/>
              </a:rPr>
              <a:t>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23</a:t>
            </a:r>
            <a:r>
              <a:rPr lang="kk-KZ" altLang="ru-RU" sz="1200" b="1" dirty="0" smtClean="0">
                <a:solidFill>
                  <a:srgbClr val="000000"/>
                </a:solidFill>
                <a:latin typeface="Times New Roman" pitchFamily="18" charset="0"/>
                <a:cs typeface="Times New Roman" pitchFamily="18" charset="0"/>
              </a:rPr>
              <a:t> қаңтардан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24</a:t>
            </a:r>
            <a:r>
              <a:rPr lang="kk-KZ" altLang="ru-RU" sz="1200" b="1" dirty="0" smtClean="0">
                <a:solidFill>
                  <a:srgbClr val="000000"/>
                </a:solidFill>
                <a:latin typeface="Times New Roman" pitchFamily="18" charset="0"/>
                <a:cs typeface="Times New Roman" pitchFamily="18" charset="0"/>
              </a:rPr>
              <a:t> қаңтар</a:t>
            </a:r>
            <a:r>
              <a:rPr lang="kk-KZ" sz="1200" b="1" dirty="0" smtClean="0">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 кей уақытта аздаған қар жауады. Солтүстік-шығыстан жел соғады, күші 3-8 м/с. Ауа температурасы түнде 16-18, күндіз 11-13 градус аяз болады.</a:t>
            </a:r>
            <a:endParaRPr lang="kk-KZ" sz="1200" b="1" dirty="0" smtClean="0">
              <a:solidFill>
                <a:srgbClr val="000000"/>
              </a:solidFill>
              <a:latin typeface="Times New Roman" pitchFamily="18" charset="0"/>
              <a:cs typeface="Times New Roman" pitchFamily="18" charset="0"/>
            </a:endParaRPr>
          </a:p>
          <a:p>
            <a:pPr algn="ctr"/>
            <a:r>
              <a:rPr lang="kk-KZ" sz="1200" b="1" dirty="0" smtClean="0">
                <a:solidFill>
                  <a:srgbClr val="000000"/>
                </a:solidFill>
                <a:latin typeface="Times New Roman" pitchFamily="18" charset="0"/>
                <a:cs typeface="Times New Roman" pitchFamily="18" charset="0"/>
              </a:rPr>
              <a:t>25 қаңтарда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24 </a:t>
            </a:r>
            <a:r>
              <a:rPr lang="ru-RU" sz="1200" b="1" dirty="0" err="1" smtClean="0">
                <a:solidFill>
                  <a:srgbClr val="000000"/>
                </a:solidFill>
                <a:latin typeface="Times New Roman" pitchFamily="18" charset="0"/>
                <a:cs typeface="Times New Roman" pitchFamily="18" charset="0"/>
              </a:rPr>
              <a:t>қаңтар</a:t>
            </a:r>
            <a:r>
              <a:rPr lang="kk-KZ" sz="1200" b="1" dirty="0" smtClean="0">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25</a:t>
            </a:r>
            <a:r>
              <a:rPr lang="kk-KZ" sz="1200" b="1" dirty="0" smtClean="0">
                <a:solidFill>
                  <a:srgbClr val="000000"/>
                </a:solidFill>
                <a:latin typeface="Times New Roman" pitchFamily="18" charset="0"/>
                <a:cs typeface="Times New Roman" pitchFamily="18" charset="0"/>
              </a:rPr>
              <a:t> қаңтар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жауын-шашынсыз. Солтүстік-батыстан жел соғады, </a:t>
            </a:r>
            <a:r>
              <a:rPr lang="kk-KZ" sz="1200" smtClean="0">
                <a:latin typeface="Times New Roman" pitchFamily="18" charset="0"/>
                <a:cs typeface="Times New Roman" pitchFamily="18" charset="0"/>
              </a:rPr>
              <a:t>күші </a:t>
            </a:r>
            <a:r>
              <a:rPr lang="kk-KZ" sz="1200" smtClean="0">
                <a:latin typeface="Times New Roman" pitchFamily="18" charset="0"/>
                <a:cs typeface="Times New Roman" pitchFamily="18" charset="0"/>
              </a:rPr>
              <a:t> 2-7  </a:t>
            </a:r>
            <a:r>
              <a:rPr lang="kk-KZ" sz="1200" dirty="0" smtClean="0">
                <a:latin typeface="Times New Roman" pitchFamily="18" charset="0"/>
                <a:cs typeface="Times New Roman" pitchFamily="18" charset="0"/>
              </a:rPr>
              <a:t>м/с. Ауа температурасы 22-24 градус аяз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687947955"/>
              </p:ext>
            </p:extLst>
          </p:nvPr>
        </p:nvGraphicFramePr>
        <p:xfrm>
          <a:off x="5024438" y="4143380"/>
          <a:ext cx="4667576" cy="2151816"/>
        </p:xfrm>
        <a:graphic>
          <a:graphicData uri="http://schemas.openxmlformats.org/drawingml/2006/table">
            <a:tbl>
              <a:tblPr firstRow="1" bandRow="1">
                <a:tableStyleId>{5C22544A-7EE6-4342-B048-85BDC9FD1C3A}</a:tableStyleId>
              </a:tblPr>
              <a:tblGrid>
                <a:gridCol w="1771866">
                  <a:extLst>
                    <a:ext uri="{9D8B030D-6E8A-4147-A177-3AD203B41FA5}">
                      <a16:colId xmlns:a16="http://schemas.microsoft.com/office/drawing/2014/main" xmlns="" val="3583770891"/>
                    </a:ext>
                  </a:extLst>
                </a:gridCol>
                <a:gridCol w="1457141">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217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390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1500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0,512</a:t>
                      </a:r>
                      <a:endParaRPr lang="en-US" sz="1000" dirty="0" smtClean="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246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0,162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2,525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 xmlns:p14="http://schemas.microsoft.com/office/powerpoint/2010/main" val="541891461"/>
              </p:ext>
            </p:extLst>
          </p:nvPr>
        </p:nvGraphicFramePr>
        <p:xfrm>
          <a:off x="5081587" y="6381328"/>
          <a:ext cx="4824413" cy="32519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24439" y="3500438"/>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23 </a:t>
            </a:r>
            <a:r>
              <a:rPr lang="kk-KZ" altLang="ru-RU" sz="1200" b="1" dirty="0" smtClean="0">
                <a:latin typeface="Times New Roman" panose="02020603050405020304" pitchFamily="18" charset="0"/>
                <a:cs typeface="Times New Roman" panose="02020603050405020304" pitchFamily="18" charset="0"/>
              </a:rPr>
              <a:t>қаңтардағы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357430"/>
            <a:ext cx="47863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24 қаңтарда, 25 қантар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smtClean="0">
                <a:solidFill>
                  <a:schemeClr val="tx1"/>
                </a:solidFill>
                <a:latin typeface="Times New Roman" panose="02020603050405020304" pitchFamily="18" charset="0"/>
                <a:cs typeface="Times New Roman" panose="02020603050405020304" pitchFamily="18" charset="0"/>
              </a:rPr>
              <a:t> 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sz="1200" dirty="0" smtClean="0">
                <a:solidFill>
                  <a:srgbClr val="000000"/>
                </a:solidFill>
                <a:latin typeface="Times New Roman" panose="02020603050405020304" pitchFamily="18" charset="0"/>
                <a:cs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88719" y="3386137"/>
            <a:ext cx="485778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Нуршина А.Ж.</a:t>
            </a:r>
            <a:r>
              <a:rPr lang="ru-RU"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16679</TotalTime>
  <Words>504</Words>
  <Application>Microsoft Office PowerPoint</Application>
  <PresentationFormat>Лист A4 (210x297 мм)</PresentationFormat>
  <Paragraphs>99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3923</cp:revision>
  <cp:lastPrinted>2021-07-01T07:38:07Z</cp:lastPrinted>
  <dcterms:created xsi:type="dcterms:W3CDTF">2018-03-27T06:03:00Z</dcterms:created>
  <dcterms:modified xsi:type="dcterms:W3CDTF">2024-01-23T06:41:21Z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