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95" d="100"/>
          <a:sy n="95" d="100"/>
        </p:scale>
        <p:origin x="-2592" y="-5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77775380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601420244"/>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141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259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,518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4571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,914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,473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123658"/>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24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бұлтты</a:t>
            </a:r>
            <a:r>
              <a:rPr lang="kk-KZ" altLang="ru-RU" sz="1200">
                <a:solidFill>
                  <a:srgbClr val="000000"/>
                </a:solidFill>
                <a:latin typeface="Times New Roman" pitchFamily="18" charset="0"/>
                <a:cs typeface="Times New Roman" pitchFamily="18" charset="0"/>
              </a:rPr>
              <a:t>, </a:t>
            </a:r>
            <a:r>
              <a:rPr lang="kk-KZ" altLang="ru-RU" sz="1200" smtClean="0">
                <a:solidFill>
                  <a:srgbClr val="000000"/>
                </a:solidFill>
                <a:latin typeface="Times New Roman" pitchFamily="18" charset="0"/>
                <a:cs typeface="Times New Roman" pitchFamily="18" charset="0"/>
              </a:rPr>
              <a:t>жауын-шашынсыз</a:t>
            </a:r>
            <a:r>
              <a:rPr lang="kk-KZ" sz="1200" smtClean="0">
                <a:latin typeface="Times New Roman"/>
                <a:ea typeface="Times New Roman"/>
              </a:rPr>
              <a:t>. </a:t>
            </a:r>
            <a:r>
              <a:rPr lang="kk-KZ" sz="1200" dirty="0" smtClean="0">
                <a:latin typeface="Times New Roman"/>
                <a:ea typeface="Times New Roman"/>
              </a:rPr>
              <a:t>Солтүстіктен жел </a:t>
            </a:r>
            <a:r>
              <a:rPr lang="kk-KZ" sz="1200" dirty="0">
                <a:latin typeface="Times New Roman"/>
                <a:ea typeface="Times New Roman"/>
              </a:rPr>
              <a:t>соғады, күші </a:t>
            </a:r>
            <a:r>
              <a:rPr lang="kk-KZ" sz="1200" dirty="0" smtClean="0">
                <a:latin typeface="Times New Roman"/>
                <a:ea typeface="Times New Roman"/>
              </a:rPr>
              <a:t>5-10 м/с</a:t>
            </a:r>
            <a:r>
              <a:rPr lang="kk-KZ" sz="1200" dirty="0">
                <a:latin typeface="Times New Roman"/>
                <a:ea typeface="Times New Roman"/>
              </a:rPr>
              <a:t>. Ауа температурасы түнде </a:t>
            </a:r>
            <a:r>
              <a:rPr lang="kk-KZ" sz="1200" dirty="0" smtClean="0">
                <a:latin typeface="Times New Roman"/>
                <a:ea typeface="Times New Roman"/>
              </a:rPr>
              <a:t>14-16, күндіз 8-10 аяз</a:t>
            </a:r>
            <a:r>
              <a:rPr lang="kk-KZ" altLang="ru-RU" sz="1200" dirty="0" smtClean="0">
                <a:solidFill>
                  <a:srgbClr val="000000"/>
                </a:solidFill>
                <a:latin typeface="Times New Roman" pitchFamily="18" charset="0"/>
                <a:cs typeface="Times New Roman" pitchFamily="18" charset="0"/>
              </a:rPr>
              <a:t>.</a:t>
            </a:r>
            <a:endParaRPr lang="kk-KZ"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қаңтар</a:t>
            </a:r>
          </a:p>
          <a:p>
            <a:pPr algn="ctr"/>
            <a:r>
              <a:rPr lang="kk-KZ" altLang="ru-RU" sz="1200" b="1" dirty="0" smtClean="0">
                <a:latin typeface="Times New Roman" pitchFamily="18" charset="0"/>
                <a:cs typeface="Times New Roman" pitchFamily="18" charset="0"/>
              </a:rPr>
              <a:t>24</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бұлтты, жауын-шашынсыз. Солтүстіктен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5-10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14-16 </a:t>
            </a:r>
            <a:r>
              <a:rPr lang="kk-KZ" altLang="ru-RU" sz="1200" dirty="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38097"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19187</TotalTime>
  <Words>579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3404</cp:revision>
  <cp:lastPrinted>2023-02-06T06:57:51Z</cp:lastPrinted>
  <dcterms:created xsi:type="dcterms:W3CDTF">2018-03-27T06:03:00Z</dcterms:created>
  <dcterms:modified xsi:type="dcterms:W3CDTF">2024-01-23T07:24:25Z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