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15991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9967216"/>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жауын-шашынсыз. Жел оңтүстік бағыттан соғады, күші 3-8 м/с. Ауа температурасы түнде 20-22, күндіз 11-13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25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a:solidFill>
                  <a:srgbClr val="000000"/>
                </a:solidFill>
                <a:latin typeface="Times New Roman" panose="02020603050405020304" pitchFamily="18" charset="0"/>
                <a:cs typeface="Times New Roman" panose="02020603050405020304" pitchFamily="18" charset="0"/>
              </a:rPr>
              <a:t>өшпелі </a:t>
            </a:r>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Оңтүстік-шығыстан жел соғады,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25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a:t>
            </a:r>
            <a:r>
              <a:rPr lang="ru-RU" sz="1100">
                <a:solidFill>
                  <a:schemeClr val="tx1"/>
                </a:solidFill>
                <a:latin typeface="Times New Roman" panose="02020603050405020304" pitchFamily="18" charset="0"/>
                <a:cs typeface="Times New Roman" panose="02020603050405020304" pitchFamily="18" charset="0"/>
              </a:rPr>
              <a:t>деңгейі </a:t>
            </a:r>
            <a:r>
              <a:rPr lang="ru-RU" sz="1100" b="1">
                <a:solidFill>
                  <a:schemeClr val="tx1"/>
                </a:solidFill>
                <a:latin typeface="Times New Roman" panose="02020603050405020304" pitchFamily="18" charset="0"/>
                <a:cs typeface="Times New Roman" panose="02020603050405020304" pitchFamily="18" charset="0"/>
              </a:rPr>
              <a:t>жоғары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a:t>
            </a:r>
            <a:r>
              <a:rPr lang="ru-RU" altLang="ru-RU" sz="1200" b="1" i="1" dirty="0">
                <a:solidFill>
                  <a:srgbClr val="000000"/>
                </a:solidFill>
                <a:latin typeface="Times New Roman" panose="02020603050405020304" pitchFamily="18" charset="0"/>
                <a:cs typeface="Times New Roman" panose="02020603050405020304" pitchFamily="18" charset="0"/>
              </a:rPr>
              <a:t>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26888</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4616</cp:revision>
  <cp:lastPrinted>2023-01-16T10:13:34Z</cp:lastPrinted>
  <dcterms:created xsi:type="dcterms:W3CDTF">2018-03-27T06:03:00Z</dcterms:created>
  <dcterms:modified xsi:type="dcterms:W3CDTF">2024-01-23T06:43:49Z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