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2" d="100"/>
          <a:sy n="102" d="100"/>
        </p:scale>
        <p:origin x="-242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23 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23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53376813"/>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3120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Көшпелі бұлтты, жауын-шашынсыз. Тұман. Солтүстік-шығыстан жел соғады, күші 1-6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21-23, күндіз </a:t>
            </a:r>
            <a:r>
              <a:rPr lang="ru-RU" sz="1100" dirty="0">
                <a:latin typeface="Times New Roman" pitchFamily="18" charset="0"/>
                <a:cs typeface="Times New Roman" pitchFamily="18" charset="0"/>
              </a:rPr>
              <a:t>14-16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25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түнде 16-18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83099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қантар</a:t>
            </a:r>
            <a:r>
              <a:rPr lang="kk-KZ" sz="1200" dirty="0">
                <a:solidFill>
                  <a:schemeClr val="tx1"/>
                </a:solidFill>
                <a:latin typeface="Times New Roman" panose="02020603050405020304" pitchFamily="18" charset="0"/>
                <a:cs typeface="Times New Roman" panose="02020603050405020304" pitchFamily="18" charset="0"/>
              </a:rPr>
              <a:t> тәулігінде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қантар</a:t>
            </a:r>
            <a:r>
              <a:rPr lang="kk-KZ" sz="1200" dirty="0">
                <a:solidFill>
                  <a:schemeClr val="tx1"/>
                </a:solidFill>
                <a:latin typeface="Times New Roman" panose="02020603050405020304" pitchFamily="18" charset="0"/>
                <a:cs typeface="Times New Roman" panose="02020603050405020304" pitchFamily="18" charset="0"/>
              </a:rPr>
              <a:t> тәулігінде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Г. 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14429</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4177</cp:revision>
  <cp:lastPrinted>2021-07-01T03:56:27Z</cp:lastPrinted>
  <dcterms:created xsi:type="dcterms:W3CDTF">2018-03-27T06:03:00Z</dcterms:created>
  <dcterms:modified xsi:type="dcterms:W3CDTF">2024-01-23T06:55:28Z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