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43637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699795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1152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24 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таңертең тұман. Жел солтүстіктен соғады, күші 5-10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24-26, күндіз 13-15 градус аяз.</a:t>
            </a:r>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25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24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25 қаңтар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24060</TotalTime>
  <Words>567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4470</cp:revision>
  <cp:lastPrinted>2021-07-01T03:56:27Z</cp:lastPrinted>
  <dcterms:created xsi:type="dcterms:W3CDTF">2018-03-27T06:03:00Z</dcterms:created>
  <dcterms:modified xsi:type="dcterms:W3CDTF">2024-01-23T06:37:24Z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