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8234548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629687923"/>
              </p:ext>
            </p:extLst>
          </p:nvPr>
        </p:nvGraphicFramePr>
        <p:xfrm>
          <a:off x="5013732" y="4278444"/>
          <a:ext cx="4691064" cy="18792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726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8364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163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188">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23 қа</a:t>
            </a:r>
            <a:r>
              <a:rPr lang="ru-RU" sz="1200" b="1" dirty="0" err="1" smtClean="0">
                <a:latin typeface="Times New Roman" panose="02020603050405020304" pitchFamily="18" charset="0"/>
                <a:cs typeface="Times New Roman" panose="02020603050405020304" pitchFamily="18" charset="0"/>
              </a:rPr>
              <a:t>ңтард</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24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Оңтүстік-батыстан шығысқа ауысатын жел соғады, күші 5-10 м/с. Ауа температурасы түнде 0-2, күндіз 8-10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25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21 сағ. 24 </a:t>
            </a:r>
            <a:r>
              <a:rPr lang="ru-RU" sz="1200" b="1" dirty="0" err="1" smtClean="0">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25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қаңтарға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тұман болады. 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0-2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13647</TotalTime>
  <Words>588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3117</cp:revision>
  <cp:lastPrinted>2021-07-01T03:56:27Z</cp:lastPrinted>
  <dcterms:created xsi:type="dcterms:W3CDTF">2018-03-27T06:03:00Z</dcterms:created>
  <dcterms:modified xsi:type="dcterms:W3CDTF">2024-01-23T07:04:02Z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