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78817900"/>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smtClean="0">
                <a:latin typeface="Times New Roman" pitchFamily="18" charset="0"/>
                <a:cs typeface="Times New Roman" pitchFamily="18" charset="0"/>
              </a:rPr>
              <a:t>тұман. </a:t>
            </a:r>
            <a:r>
              <a:rPr lang="kk-KZ" sz="1200" dirty="0" smtClean="0">
                <a:latin typeface="Times New Roman" pitchFamily="18" charset="0"/>
                <a:cs typeface="Times New Roman" pitchFamily="18" charset="0"/>
              </a:rPr>
              <a:t>Оңтүстік-шығыстан жел соғады, күші 1-6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24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25</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Оңтүстік-шығыстан жел соғады, күші 1-6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97001780"/>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Полянская А. А./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18109</TotalTime>
  <Words>490</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3314</cp:revision>
  <cp:lastPrinted>2021-07-01T07:38:07Z</cp:lastPrinted>
  <dcterms:created xsi:type="dcterms:W3CDTF">2018-03-27T06:03:00Z</dcterms:created>
  <dcterms:modified xsi:type="dcterms:W3CDTF">2024-01-23T06:27:19Z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