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96" y="77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B4D6526-DC5E-47ED-A7BA-B70EFA0C6C3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92635728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5D374-6AA0-4BED-9221-562327D15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4FFAA-5D74-417A-A222-8DEF0AEB53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D5742-7415-4689-9D6C-9B9A6A6C8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15574-B5A0-453B-BB7C-FF48CEED19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EB5C7-A402-4A80-8370-FBD3D2C6FC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24712-2EE3-4ABB-BACE-EF2C066E72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42BE4-D856-49C8-8052-D5FB28B6DE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A23B9-05F3-4335-8029-0644FE990E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159D4-4C26-40C1-B76C-667026F25A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3C273-4AA2-4042-83E5-64D08B9886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5069F8-2642-4FA5-93BB-0FB9C9B17A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6DF78C6-F49D-4CBF-8619-2BADBFA823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9842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Малооблачно, </a:t>
            </a:r>
            <a:r>
              <a:rPr lang="ru-RU" dirty="0">
                <a:solidFill>
                  <a:schemeClr val="tx1"/>
                </a:solidFill>
              </a:rPr>
              <a:t>без осадков. Ветер 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 мороза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95500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24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25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22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563119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99038" y="31289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900" b="1" i="1" dirty="0" err="1" smtClean="0">
                <a:solidFill>
                  <a:schemeClr val="tx1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Е.Н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. 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18338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4192</cp:revision>
  <cp:lastPrinted>2021-07-01T09:11:30Z</cp:lastPrinted>
  <dcterms:created xsi:type="dcterms:W3CDTF">2018-03-27T06:03:00Z</dcterms:created>
  <dcterms:modified xsi:type="dcterms:W3CDTF">2024-01-23T07:04:36Z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