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3" d="100"/>
          <a:sy n="103" d="100"/>
        </p:scale>
        <p:origin x="714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3304376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января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</a:t>
            </a: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Небольшая о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6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kk-KZ" sz="6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6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января 2024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до 09 ч. 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</a:t>
            </a:r>
          </a:p>
          <a:p>
            <a:pPr lvl="0" indent="177800" algn="just">
              <a:defRPr/>
            </a:pP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Небольшая облачность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7-12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13-15°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926" y="2183324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46345" y="315120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6153697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0,609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1825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0,365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0,565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0,092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4,138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eaLnBrk="0" hangingPunct="0"/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19122</TotalTime>
  <Words>603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3175</cp:revision>
  <cp:lastPrinted>2021-07-01T03:56:27Z</cp:lastPrinted>
  <dcterms:created xsi:type="dcterms:W3CDTF">2018-03-27T06:03:00Z</dcterms:created>
  <dcterms:modified xsi:type="dcterms:W3CDTF">2024-01-23T06:46:55Z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