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102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287861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0574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северный 9-14 м/с. Температура воздуха ночью 9-11, днем 5-7 мороза.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23751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3153</cp:revision>
  <cp:lastPrinted>2021-10-15T03:50:29Z</cp:lastPrinted>
  <dcterms:created xsi:type="dcterms:W3CDTF">2018-03-27T06:03:00Z</dcterms:created>
  <dcterms:modified xsi:type="dcterms:W3CDTF">2024-01-23T06:33:54Z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