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947584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23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Небольшая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/>
            <a:endParaRPr lang="kk-KZ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Небольшая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восточный, юго-восточный 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36717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4684" y="34264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835774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18646</TotalTime>
  <Words>598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3135</cp:revision>
  <cp:lastPrinted>2021-10-14T11:15:53Z</cp:lastPrinted>
  <dcterms:created xsi:type="dcterms:W3CDTF">2018-03-27T06:03:00Z</dcterms:created>
  <dcterms:modified xsi:type="dcterms:W3CDTF">2024-01-23T06:51:45Z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