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64706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снег, туман.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юго-восточный 1-6 м/с. Температура воздуха ночью 10-12, днем 3-5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8251322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17917</TotalTime>
  <Words>534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3265</cp:revision>
  <cp:lastPrinted>2021-07-01T03:56:27Z</cp:lastPrinted>
  <dcterms:created xsi:type="dcterms:W3CDTF">2018-03-27T06:03:00Z</dcterms:created>
  <dcterms:modified xsi:type="dcterms:W3CDTF">2024-01-23T06:27:08Z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