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96505111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23 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41266205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838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23 января 2024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24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05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юго-западный с переходом на восточный 5-10 м/с. Температура воздуха ночью 0-2, днем 8-10 тепла.</a:t>
            </a:r>
            <a:endParaRPr lang="ru-RU" sz="105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осадков, 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24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13477</TotalTime>
  <Words>618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2977</cp:revision>
  <cp:lastPrinted>2021-07-01T03:56:27Z</cp:lastPrinted>
  <dcterms:created xsi:type="dcterms:W3CDTF">2018-03-27T06:03:00Z</dcterms:created>
  <dcterms:modified xsi:type="dcterms:W3CDTF">2024-01-23T07:02:10Z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