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10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599835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24 января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января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Ночью и утром туман. Ветер 3-8 м/с. Температура воздуха ночью 15-17, днем 8-10 мороза.</a:t>
            </a: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января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с 21 ч. 24 января </a:t>
            </a:r>
            <a:r>
              <a:rPr lang="ru-RU" sz="14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25 января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</a:t>
            </a:r>
            <a:r>
              <a:rPr lang="ru-RU" sz="14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воздуха 15-17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мороза.</a:t>
            </a: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080591"/>
              </p:ext>
            </p:extLst>
          </p:nvPr>
        </p:nvGraphicFramePr>
        <p:xfrm>
          <a:off x="5069627" y="4405647"/>
          <a:ext cx="4691064" cy="20933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0.624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(а: Гончарова Л./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18385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3041</cp:revision>
  <cp:lastPrinted>2021-07-01T03:56:27Z</cp:lastPrinted>
  <dcterms:created xsi:type="dcterms:W3CDTF">2018-03-27T06:03:00Z</dcterms:created>
  <dcterms:modified xsi:type="dcterms:W3CDTF">2024-01-23T06:54:34Z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