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-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83480017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января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116256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2024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2024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днем снег, низовая метель.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Ветер юго-восточный, южный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5-10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13-15, днем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4-6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2024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2024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  <a:sym typeface="+mn-ea"/>
              </a:rPr>
              <a:t>северо-восточный 5-10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-9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452913141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23 января 2024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45062" y="3139168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07016454"/>
              </p:ext>
            </p:extLst>
          </p:nvPr>
        </p:nvGraphicFramePr>
        <p:xfrm>
          <a:off x="5088335" y="3999990"/>
          <a:ext cx="4716137" cy="108519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243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82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0.044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827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0.063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59061" y="6214925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Полянская А. А./ 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17959</TotalTime>
  <Words>589</Words>
  <Application>Microsoft Office PowerPoint</Application>
  <PresentationFormat>Лист A4 (210x297 мм)</PresentationFormat>
  <Paragraphs>85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3260</cp:revision>
  <cp:lastPrinted>2021-07-01T03:56:27Z</cp:lastPrinted>
  <dcterms:created xsi:type="dcterms:W3CDTF">2018-03-27T06:03:00Z</dcterms:created>
  <dcterms:modified xsi:type="dcterms:W3CDTF">2024-01-23T06:18:24Z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