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82737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24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23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22550107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3120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1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23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24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северо-восточный             1-6 м/с. Температура воздуха ночью 21-23, днем 14-16 мороза. 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25 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7-12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16-18 мороза.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 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15533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4345</cp:revision>
  <cp:lastPrinted>2021-07-01T03:56:27Z</cp:lastPrinted>
  <dcterms:created xsi:type="dcterms:W3CDTF">2018-03-27T06:03:00Z</dcterms:created>
  <dcterms:modified xsi:type="dcterms:W3CDTF">2024-01-23T06:56:58Z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