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023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небольшой снег. Ветер северо-восточный 3-8 м/с. Температура воздуха ночью 16-18, днем 11-13 мороза.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2-7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22-24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347666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0,512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января, ночью 25 января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17302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4013</cp:revision>
  <cp:lastPrinted>2021-02-03T11:37:00Z</cp:lastPrinted>
  <dcterms:created xsi:type="dcterms:W3CDTF">2018-03-27T06:03:00Z</dcterms:created>
  <dcterms:modified xsi:type="dcterms:W3CDTF">2024-01-23T06:41:32Z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