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54015806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23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17293"/>
            <a:ext cx="4758096" cy="152272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января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Ветер южных направлений 3-8 м/с. Температура воздуха ночью 20-22, днем 11-13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25 января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 января 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без осадков.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юго-восточный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3-8 м/с. Температура воздуха 18-20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34650" y="1861118"/>
            <a:ext cx="4579287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января, ночью 25 января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169024" y="2861801"/>
            <a:ext cx="4513622" cy="446276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</a:t>
            </a:r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p@ecogeo.gov.kz </a:t>
            </a:r>
            <a:endParaRPr lang="ru-RU" sz="1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1600449"/>
              </p:ext>
            </p:extLst>
          </p:nvPr>
        </p:nvGraphicFramePr>
        <p:xfrm>
          <a:off x="5277534" y="3789042"/>
          <a:ext cx="4385918" cy="23762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195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5686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3710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Аринова Н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77502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28634</TotalTime>
  <Words>658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Надежда Краузе</cp:lastModifiedBy>
  <cp:revision>4762</cp:revision>
  <cp:lastPrinted>2021-11-30T05:55:24Z</cp:lastPrinted>
  <dcterms:created xsi:type="dcterms:W3CDTF">2018-03-27T06:03:00Z</dcterms:created>
  <dcterms:modified xsi:type="dcterms:W3CDTF">2024-01-23T06:44:02Z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