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860405"/>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smtClean="0">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түнде және таңертең</a:t>
            </a:r>
            <a:r>
              <a:rPr lang="kk-KZ"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қар</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түнде</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24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23-25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333108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72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0.144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417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0.083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72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0.358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0.054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23 </a:t>
            </a:r>
            <a:r>
              <a:rPr lang="kk-KZ" sz="1200" dirty="0">
                <a:solidFill>
                  <a:prstClr val="black"/>
                </a:solidFill>
                <a:latin typeface="Times New Roman" panose="02020603050405020304" pitchFamily="18" charset="0"/>
                <a:cs typeface="Times New Roman" panose="02020603050405020304" pitchFamily="18" charset="0"/>
              </a:rPr>
              <a:t>қантар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smtClean="0">
                <a:solidFill>
                  <a:prstClr val="black"/>
                </a:solidFill>
                <a:latin typeface="Times New Roman" panose="02020603050405020304" pitchFamily="18" charset="0"/>
                <a:cs typeface="Times New Roman" panose="02020603050405020304" pitchFamily="18" charset="0"/>
              </a:rPr>
              <a:t>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19064</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3520</cp:revision>
  <cp:lastPrinted>2021-07-01T07:38:07Z</cp:lastPrinted>
  <dcterms:created xsi:type="dcterms:W3CDTF">2018-03-27T06:03:00Z</dcterms:created>
  <dcterms:modified xsi:type="dcterms:W3CDTF">2024-01-22T06:58:14Z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