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682345486"/>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22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қа</a:t>
                      </a:r>
                      <a:r>
                        <a:rPr lang="ru-RU" sz="1200" b="1" i="1" dirty="0" err="1" smtClean="0">
                          <a:latin typeface="Times New Roman" panose="02020603050405020304" pitchFamily="18" charset="0"/>
                          <a:cs typeface="Times New Roman" panose="02020603050405020304" pitchFamily="18" charset="0"/>
                        </a:rPr>
                        <a:t>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kk-KZ" altLang="ru-RU" sz="1200" b="1" dirty="0" smtClean="0">
                <a:latin typeface="Times New Roman" panose="02020603050405020304" pitchFamily="18" charset="0"/>
                <a:cs typeface="Times New Roman" panose="02020603050405020304" pitchFamily="18" charset="0"/>
              </a:rPr>
              <a:t>қа</a:t>
            </a:r>
            <a:r>
              <a:rPr lang="ru-RU" sz="1200" b="1" dirty="0" err="1">
                <a:latin typeface="Times New Roman" panose="02020603050405020304" pitchFamily="18" charset="0"/>
                <a:cs typeface="Times New Roman" panose="02020603050405020304" pitchFamily="18" charset="0"/>
              </a:rPr>
              <a:t>ңтар</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629687923"/>
              </p:ext>
            </p:extLst>
          </p:nvPr>
        </p:nvGraphicFramePr>
        <p:xfrm>
          <a:off x="5013732" y="4278444"/>
          <a:ext cx="4691064" cy="18792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6726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06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83644">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163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29188">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2031325"/>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a:latin typeface="Times New Roman" panose="02020603050405020304" pitchFamily="18" charset="0"/>
                <a:cs typeface="Times New Roman" panose="02020603050405020304" pitchFamily="18" charset="0"/>
              </a:rPr>
              <a:t>ж. </a:t>
            </a:r>
            <a:r>
              <a:rPr lang="kk-KZ" altLang="ru-RU" sz="1200" b="1" dirty="0">
                <a:latin typeface="Times New Roman" pitchFamily="18" charset="0"/>
                <a:cs typeface="Times New Roman" pitchFamily="18" charset="0"/>
              </a:rPr>
              <a:t>21 </a:t>
            </a:r>
            <a:r>
              <a:rPr lang="kk-KZ" altLang="ru-RU" sz="1200" b="1" dirty="0" smtClean="0">
                <a:latin typeface="Times New Roman" pitchFamily="18" charset="0"/>
                <a:cs typeface="Times New Roman" pitchFamily="18" charset="0"/>
              </a:rPr>
              <a:t>сағ. 22 қа</a:t>
            </a:r>
            <a:r>
              <a:rPr lang="ru-RU" sz="1200" b="1" dirty="0" err="1" smtClean="0">
                <a:latin typeface="Times New Roman" panose="02020603050405020304" pitchFamily="18" charset="0"/>
                <a:cs typeface="Times New Roman" panose="02020603050405020304" pitchFamily="18" charset="0"/>
              </a:rPr>
              <a:t>ңтард</a:t>
            </a:r>
            <a:r>
              <a:rPr lang="kk-KZ" altLang="ru-RU" sz="1200" b="1" dirty="0" smtClean="0">
                <a:latin typeface="Times New Roman" pitchFamily="18" charset="0"/>
                <a:cs typeface="Times New Roman" pitchFamily="18" charset="0"/>
              </a:rPr>
              <a:t>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сағ. 23 </a:t>
            </a:r>
            <a:r>
              <a:rPr lang="ru-RU" sz="1200" b="1" dirty="0" err="1">
                <a:latin typeface="Times New Roman" panose="02020603050405020304" pitchFamily="18" charset="0"/>
                <a:cs typeface="Times New Roman" panose="02020603050405020304" pitchFamily="18" charset="0"/>
              </a:rPr>
              <a:t>қаңтар</a:t>
            </a:r>
            <a:r>
              <a:rPr lang="kk-KZ" altLang="ru-RU" sz="1200" b="1" dirty="0" smtClean="0">
                <a:latin typeface="Times New Roman" pitchFamily="18" charset="0"/>
                <a:cs typeface="Times New Roman" pitchFamily="18" charset="0"/>
              </a:rPr>
              <a:t>ға 2024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К</a:t>
            </a:r>
            <a:r>
              <a:rPr lang="kk-KZ" sz="1100" dirty="0" smtClean="0">
                <a:latin typeface="Times New Roman" pitchFamily="18" charset="0"/>
                <a:cs typeface="Times New Roman" pitchFamily="18" charset="0"/>
              </a:rPr>
              <a:t>өшпелі </a:t>
            </a:r>
            <a:r>
              <a:rPr lang="kk-KZ" sz="1100" dirty="0" smtClean="0">
                <a:latin typeface="Times New Roman" pitchFamily="18" charset="0"/>
                <a:cs typeface="Times New Roman" pitchFamily="18" charset="0"/>
              </a:rPr>
              <a:t>бұлтты, жауын-шашынсыз болады. Түнде және таңертең тұман түседі. Оңтүстік-шығыстан оңтүстік-батысқа ауысатын жел соғады, күші 3-8 м/с. Ауа температурасы түнде 0-2 аяз, күндіз 10-12 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24 </a:t>
            </a:r>
            <a:r>
              <a:rPr lang="ru-RU" sz="1200" b="1" dirty="0" err="1">
                <a:latin typeface="Times New Roman" panose="02020603050405020304" pitchFamily="18" charset="0"/>
                <a:cs typeface="Times New Roman" panose="02020603050405020304" pitchFamily="18" charset="0"/>
              </a:rPr>
              <a:t>қаңтарға</a:t>
            </a:r>
            <a:r>
              <a:rPr lang="ru-RU" sz="1200" b="1" dirty="0">
                <a:latin typeface="Times New Roman" panose="02020603050405020304" pitchFamily="18" charset="0"/>
                <a:cs typeface="Times New Roman" panose="02020603050405020304" pitchFamily="18" charset="0"/>
              </a:rPr>
              <a:t> </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2024 ж. 21 сағ. 23 </a:t>
            </a:r>
            <a:r>
              <a:rPr lang="ru-RU" sz="1200" b="1" dirty="0" err="1" smtClean="0">
                <a:latin typeface="Times New Roman" panose="02020603050405020304" pitchFamily="18" charset="0"/>
                <a:cs typeface="Times New Roman" panose="02020603050405020304" pitchFamily="18" charset="0"/>
              </a:rPr>
              <a:t>қаңтар</a:t>
            </a:r>
            <a:r>
              <a:rPr lang="kk-KZ" sz="1200" b="1" dirty="0">
                <a:latin typeface="Times New Roman" pitchFamily="18" charset="0"/>
                <a:cs typeface="Times New Roman" pitchFamily="18" charset="0"/>
              </a:rPr>
              <a:t>д</a:t>
            </a:r>
            <a:r>
              <a:rPr lang="kk-KZ" altLang="ru-RU" sz="1200" b="1" dirty="0" smtClean="0">
                <a:latin typeface="Times New Roman" pitchFamily="18" charset="0"/>
                <a:cs typeface="Times New Roman" pitchFamily="18" charset="0"/>
              </a:rPr>
              <a:t>ан  09 сағ. </a:t>
            </a:r>
            <a:r>
              <a:rPr lang="ru-RU" altLang="ru-RU" sz="1200" b="1" dirty="0" smtClean="0">
                <a:latin typeface="Times New Roman" panose="02020603050405020304" pitchFamily="18" charset="0"/>
                <a:cs typeface="Times New Roman" panose="02020603050405020304" pitchFamily="18" charset="0"/>
              </a:rPr>
              <a:t>24</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қаңтарға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 Түнде және таңертең тұман түседі. </a:t>
            </a:r>
            <a:r>
              <a:rPr lang="kk-KZ" sz="1100" dirty="0" smtClean="0">
                <a:latin typeface="Times New Roman" pitchFamily="18" charset="0"/>
                <a:cs typeface="Times New Roman" pitchFamily="18" charset="0"/>
              </a:rPr>
              <a:t>Шығыстан жел </a:t>
            </a:r>
            <a:r>
              <a:rPr lang="kk-KZ" sz="1100" dirty="0" smtClean="0">
                <a:latin typeface="Times New Roman" pitchFamily="18" charset="0"/>
                <a:cs typeface="Times New Roman" pitchFamily="18" charset="0"/>
              </a:rPr>
              <a:t>соғады, күші 3-8 м/с. Ауа температурасы </a:t>
            </a:r>
            <a:r>
              <a:rPr lang="kk-KZ" sz="1100" dirty="0" smtClean="0">
                <a:latin typeface="Times New Roman" pitchFamily="18" charset="0"/>
                <a:cs typeface="Times New Roman" pitchFamily="18" charset="0"/>
              </a:rPr>
              <a:t>0-2 градус жылы болады</a:t>
            </a:r>
            <a:endParaRPr lang="ru-RU" sz="1100" dirty="0">
              <a:latin typeface="Times New Roman" pitchFamily="18" charset="0"/>
              <a:cs typeface="Times New Roman" pitchFamily="18" charset="0"/>
            </a:endParaRPr>
          </a:p>
        </p:txBody>
      </p:sp>
      <p:sp>
        <p:nvSpPr>
          <p:cNvPr id="22" name="TextBox 13"/>
          <p:cNvSpPr txBox="1"/>
          <p:nvPr/>
        </p:nvSpPr>
        <p:spPr>
          <a:xfrm>
            <a:off x="5036455" y="2162602"/>
            <a:ext cx="4645546"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23 </a:t>
            </a:r>
            <a:r>
              <a:rPr lang="ru-RU" sz="1200" dirty="0" err="1">
                <a:solidFill>
                  <a:schemeClr val="tx1"/>
                </a:solidFill>
                <a:latin typeface="Times New Roman" panose="02020603050405020304" pitchFamily="18" charset="0"/>
                <a:cs typeface="Times New Roman" panose="02020603050405020304" pitchFamily="18" charset="0"/>
              </a:rPr>
              <a:t>қаңтарда</a:t>
            </a:r>
            <a:r>
              <a:rPr lang="ru-RU" sz="1200" dirty="0" smtClean="0">
                <a:solidFill>
                  <a:schemeClr val="tx1"/>
                </a:solidFill>
                <a:latin typeface="Times New Roman" panose="02020603050405020304" pitchFamily="18" charset="0"/>
                <a:cs typeface="Times New Roman" panose="02020603050405020304" pitchFamily="18" charset="0"/>
              </a:rPr>
              <a:t>, 24 </a:t>
            </a:r>
            <a:r>
              <a:rPr lang="ru-RU" sz="1200" dirty="0" err="1" smtClean="0">
                <a:solidFill>
                  <a:schemeClr val="tx1"/>
                </a:solidFill>
                <a:latin typeface="Times New Roman" panose="02020603050405020304" pitchFamily="18" charset="0"/>
                <a:cs typeface="Times New Roman" panose="02020603050405020304" pitchFamily="18" charset="0"/>
              </a:rPr>
              <a:t>қаңтарға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жиналуына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Е</a:t>
            </a:r>
            <a:r>
              <a:rPr lang="ru-RU" sz="1200" b="1" i="1" dirty="0" err="1" smtClean="0">
                <a:latin typeface="Times New Roman" panose="02020603050405020304" pitchFamily="18" charset="0"/>
                <a:cs typeface="Times New Roman" panose="02020603050405020304" pitchFamily="18" charset="0"/>
              </a:rPr>
              <a:t>./Сүгірәлі </a:t>
            </a:r>
            <a:r>
              <a:rPr lang="ru-RU" sz="1200" b="1" i="1" smtClean="0">
                <a:latin typeface="Times New Roman" panose="02020603050405020304" pitchFamily="18" charset="0"/>
                <a:cs typeface="Times New Roman" panose="02020603050405020304" pitchFamily="18" charset="0"/>
              </a:rPr>
              <a:t>Н.О.</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13641</TotalTime>
  <Words>593</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3108</cp:revision>
  <cp:lastPrinted>2021-07-01T03:56:27Z</cp:lastPrinted>
  <dcterms:created xsi:type="dcterms:W3CDTF">2018-03-27T06:03:00Z</dcterms:created>
  <dcterms:modified xsi:type="dcterms:W3CDTF">2024-01-22T06:28:49Z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