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00" d="100"/>
          <a:sy n="100" d="100"/>
        </p:scale>
        <p:origin x="-2574" y="-4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8216" y="285728"/>
            <a:ext cx="476256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23 </a:t>
            </a:r>
            <a:r>
              <a:rPr lang="kk-KZ" sz="1200" b="1" dirty="0" smtClean="0">
                <a:latin typeface="Times New Roman" pitchFamily="18" charset="0"/>
                <a:cs typeface="Times New Roman" pitchFamily="18" charset="0"/>
              </a:rPr>
              <a:t>қаңтарда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22</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қаңтардан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23</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Желдің бағыты </a:t>
            </a:r>
            <a:r>
              <a:rPr lang="kk-KZ" sz="1200" dirty="0" smtClean="0">
                <a:latin typeface="Times New Roman" pitchFamily="18" charset="0"/>
                <a:cs typeface="Times New Roman" pitchFamily="18" charset="0"/>
              </a:rPr>
              <a:t>солтүстік-батыстан солтүстік-шығысқа ауысады, </a:t>
            </a:r>
            <a:r>
              <a:rPr lang="kk-KZ" sz="1200" dirty="0" smtClean="0">
                <a:latin typeface="Times New Roman" pitchFamily="18" charset="0"/>
                <a:cs typeface="Times New Roman" pitchFamily="18" charset="0"/>
              </a:rPr>
              <a:t>күші 3-8 м/с.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9-11 градус аяз болады</a:t>
            </a:r>
            <a:r>
              <a:rPr lang="kk-KZ" sz="1200" dirty="0" smtClean="0">
                <a:latin typeface="Times New Roman" pitchFamily="18" charset="0"/>
                <a:cs typeface="Times New Roman" pitchFamily="18" charset="0"/>
              </a:rPr>
              <a:t>.</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24 </a:t>
            </a:r>
            <a:r>
              <a:rPr lang="kk-KZ" sz="1200" b="1" dirty="0" smtClean="0">
                <a:solidFill>
                  <a:srgbClr val="000000"/>
                </a:solidFill>
                <a:latin typeface="Times New Roman" pitchFamily="18" charset="0"/>
                <a:cs typeface="Times New Roman" pitchFamily="18" charset="0"/>
              </a:rPr>
              <a:t>қаңтарда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23 </a:t>
            </a:r>
            <a:r>
              <a:rPr lang="ru-RU" sz="1200" b="1" dirty="0" err="1"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аздаған қар жауады.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16-18</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9066057"/>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0,460</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қаңтарда,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16673</TotalTime>
  <Words>523</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3918</cp:revision>
  <cp:lastPrinted>2021-07-01T07:38:07Z</cp:lastPrinted>
  <dcterms:created xsi:type="dcterms:W3CDTF">2018-03-27T06:03:00Z</dcterms:created>
  <dcterms:modified xsi:type="dcterms:W3CDTF">2024-01-22T07:24:44Z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