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0199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2183842"/>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a:solidFill>
                            <a:schemeClr val="tx1"/>
                          </a:solidFill>
                          <a:latin typeface="Times New Roman" panose="02020603050405020304" pitchFamily="18" charset="0"/>
                          <a:cs typeface="Times New Roman" panose="02020603050405020304" pitchFamily="18" charset="0"/>
                        </a:rPr>
                        <a:t>Ластаушы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Ааздаған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3-8 м/с. Ауа температурасы түнде 21-23, күндіз 12-14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24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Оңтүстік-батыстан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a:t>
            </a:r>
            <a:r>
              <a:rPr lang="ru-RU" sz="1100">
                <a:solidFill>
                  <a:srgbClr val="FF0000"/>
                </a:solidFill>
                <a:latin typeface="Times New Roman" panose="02020603050405020304" pitchFamily="18" charset="0"/>
                <a:cs typeface="Times New Roman" panose="02020603050405020304" pitchFamily="18" charset="0"/>
              </a:rPr>
              <a:t>-дәрежелі </a:t>
            </a:r>
            <a:r>
              <a:rPr lang="ru-RU" sz="1100" dirty="0">
                <a:solidFill>
                  <a:srgbClr val="FF0000"/>
                </a:solidFill>
                <a:latin typeface="Times New Roman" panose="02020603050405020304" pitchFamily="18" charset="0"/>
                <a:cs typeface="Times New Roman" panose="02020603050405020304" pitchFamily="18" charset="0"/>
              </a:rPr>
              <a:t>ҚМЖ </a:t>
            </a:r>
            <a:r>
              <a:rPr lang="ru-RU" sz="1100" dirty="0" err="1">
                <a:solidFill>
                  <a:srgbClr val="FF0000"/>
                </a:solidFill>
                <a:latin typeface="Times New Roman" panose="02020603050405020304" pitchFamily="18" charset="0"/>
                <a:cs typeface="Times New Roman" panose="02020603050405020304" pitchFamily="18" charset="0"/>
              </a:rPr>
              <a:t>ескертуі</a:t>
            </a:r>
            <a:r>
              <a:rPr lang="ru-RU" sz="1100" dirty="0">
                <a:solidFill>
                  <a:srgbClr val="FF0000"/>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жарияланады</a:t>
            </a:r>
            <a:r>
              <a:rPr lang="ru-RU" sz="1100" dirty="0">
                <a:solidFill>
                  <a:srgbClr val="FF0000"/>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26794</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4607</cp:revision>
  <cp:lastPrinted>2023-01-16T10:13:34Z</cp:lastPrinted>
  <dcterms:created xsi:type="dcterms:W3CDTF">2018-03-27T06:03:00Z</dcterms:created>
  <dcterms:modified xsi:type="dcterms:W3CDTF">2024-01-22T06:14:49Z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