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9" d="100"/>
          <a:sy n="109" d="100"/>
        </p:scale>
        <p:origin x="-3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6052790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жауын-шашынсыз. Оңтүстіктен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11-13, күндіз </a:t>
            </a:r>
            <a:r>
              <a:rPr lang="ru-RU" sz="1100" dirty="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23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қар. </a:t>
            </a:r>
            <a:r>
              <a:rPr lang="kk-KZ" sz="1100" dirty="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9-14, екпіні 15</a:t>
            </a:r>
            <a:r>
              <a:rPr lang="ru-RU"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22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23</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14422</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4162</cp:revision>
  <cp:lastPrinted>2021-07-01T03:56:27Z</cp:lastPrinted>
  <dcterms:created xsi:type="dcterms:W3CDTF">2018-03-27T06:03:00Z</dcterms:created>
  <dcterms:modified xsi:type="dcterms:W3CDTF">2024-01-21T07:37:19Z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