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881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22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21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22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2-7 м/с. Ауа температурасы түнде 12-14, күндіз 6-8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23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22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23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2-7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13-15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 ықпал етеді</a:t>
            </a: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b="1" dirty="0">
                <a:solidFill>
                  <a:srgbClr val="000000"/>
                </a:solidFill>
                <a:latin typeface="Times New Roman" panose="02020603050405020304" pitchFamily="18" charset="0"/>
                <a:cs typeface="Times New Roman" panose="02020603050405020304" pitchFamily="18" charset="0"/>
                <a:sym typeface="+mn-ea"/>
              </a:rPr>
              <a:t>Расчет Р = 0,1</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64957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бар</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15942</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2021-07-01T07:38:07Z</cp:lastPrinted>
  <dcterms:created xsi:type="dcterms:W3CDTF">2018-03-27T06:03:00Z</dcterms:created>
  <dcterms:modified xsi:type="dcterms:W3CDTF">2024-01-21T06:57:09Z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