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95" d="100"/>
          <a:sy n="95" d="100"/>
        </p:scale>
        <p:origin x="-2592" y="-57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817075402"/>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a:t>
                      </a:r>
                      <a:r>
                        <a:rPr lang="kk-KZ" altLang="zh-CN" sz="1200" b="1" i="1" baseline="0" dirty="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4128962734"/>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0,423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r>
                        <a:rPr lang="ru-RU" sz="1000" b="0" i="0" u="none" strike="noStrike" dirty="0" smtClean="0">
                          <a:solidFill>
                            <a:srgbClr val="000000"/>
                          </a:solidFill>
                          <a:effectLst/>
                          <a:latin typeface="Times New Roman" pitchFamily="18" charset="0"/>
                          <a:cs typeface="Times New Roman" pitchFamily="18" charset="0"/>
                        </a:rPr>
                        <a:t>154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197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,393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3344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,669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126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ru-RU" sz="1000" b="0" i="0" u="none" strike="noStrike" dirty="0" smtClean="0">
                          <a:solidFill>
                            <a:srgbClr val="000000"/>
                          </a:solidFill>
                          <a:effectLst/>
                          <a:latin typeface="Times New Roman" pitchFamily="18" charset="0"/>
                          <a:cs typeface="Times New Roman" pitchFamily="18" charset="0"/>
                        </a:rPr>
                        <a:t>,628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702175" y="3427413"/>
            <a:ext cx="491966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21</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691063" cy="2123658"/>
          </a:xfrm>
          <a:prstGeom prst="rect">
            <a:avLst/>
          </a:prstGeom>
          <a:noFill/>
          <a:ln w="9525">
            <a:noFill/>
            <a:miter lim="800000"/>
            <a:headEnd/>
            <a:tailEnd/>
          </a:ln>
        </p:spPr>
        <p:txBody>
          <a:bodyPr wrap="square">
            <a:spAutoFit/>
          </a:bodyPr>
          <a:lstStyle/>
          <a:p>
            <a:pPr algn="ctr" eaLnBrk="1" hangingPunct="1">
              <a:buFont typeface="Arial" pitchFamily="34" charset="0"/>
              <a:buNone/>
            </a:pP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22 </a:t>
            </a:r>
            <a:r>
              <a:rPr lang="ru-RU" altLang="ru-RU" sz="1200" b="1" dirty="0" err="1">
                <a:latin typeface="Times New Roman" pitchFamily="18" charset="0"/>
                <a:cs typeface="Times New Roman" pitchFamily="18" charset="0"/>
              </a:rPr>
              <a:t>қаңтар</a:t>
            </a:r>
            <a:r>
              <a:rPr lang="kk-KZ" altLang="ru-RU" sz="1200" b="1" dirty="0">
                <a:latin typeface="Times New Roman" pitchFamily="18" charset="0"/>
                <a:cs typeface="Times New Roman" pitchFamily="18" charset="0"/>
              </a:rPr>
              <a:t>ға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21 </a:t>
            </a:r>
            <a:r>
              <a:rPr lang="ru-RU" altLang="ru-RU" sz="1200" b="1" dirty="0" err="1">
                <a:latin typeface="Times New Roman" pitchFamily="18" charset="0"/>
                <a:cs typeface="Times New Roman" pitchFamily="18" charset="0"/>
              </a:rPr>
              <a:t>қаңтар</a:t>
            </a:r>
            <a:r>
              <a:rPr lang="kk-KZ"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22 </a:t>
            </a:r>
            <a:r>
              <a:rPr lang="ru-RU" altLang="ru-RU" sz="1200" b="1" dirty="0" err="1">
                <a:latin typeface="Times New Roman" pitchFamily="18" charset="0"/>
                <a:cs typeface="Times New Roman" pitchFamily="18" charset="0"/>
              </a:rPr>
              <a:t>қаңтар</a:t>
            </a:r>
            <a:r>
              <a:rPr lang="kk-KZ"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Бұлтты</a:t>
            </a:r>
            <a:r>
              <a:rPr lang="kk-KZ" altLang="ru-RU" sz="1200" dirty="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қар, бұрқасын</a:t>
            </a:r>
            <a:r>
              <a:rPr lang="kk-KZ" sz="1200" dirty="0" smtClean="0">
                <a:latin typeface="Times New Roman"/>
                <a:ea typeface="Times New Roman"/>
              </a:rPr>
              <a:t>. Солтүстіктен жел </a:t>
            </a:r>
            <a:r>
              <a:rPr lang="kk-KZ" sz="1200" dirty="0">
                <a:latin typeface="Times New Roman"/>
                <a:ea typeface="Times New Roman"/>
              </a:rPr>
              <a:t>соғады, күші </a:t>
            </a:r>
            <a:r>
              <a:rPr lang="kk-KZ" sz="1200" dirty="0" smtClean="0">
                <a:latin typeface="Times New Roman"/>
                <a:ea typeface="Times New Roman"/>
              </a:rPr>
              <a:t>9-14, екпіні 15-18 </a:t>
            </a:r>
            <a:r>
              <a:rPr lang="kk-KZ" sz="1200" dirty="0">
                <a:latin typeface="Times New Roman"/>
                <a:ea typeface="Times New Roman"/>
              </a:rPr>
              <a:t>м/с. Ауа температурасы түнде </a:t>
            </a:r>
            <a:r>
              <a:rPr lang="kk-KZ" sz="1200" dirty="0" smtClean="0">
                <a:latin typeface="Times New Roman"/>
                <a:ea typeface="Times New Roman"/>
              </a:rPr>
              <a:t>және күндіз 4-6 аяз</a:t>
            </a:r>
            <a:r>
              <a:rPr lang="kk-KZ" altLang="ru-RU" sz="1200" dirty="0" smtClean="0">
                <a:solidFill>
                  <a:srgbClr val="000000"/>
                </a:solidFill>
                <a:latin typeface="Times New Roman" pitchFamily="18" charset="0"/>
                <a:cs typeface="Times New Roman" pitchFamily="18" charset="0"/>
              </a:rPr>
              <a:t>.</a:t>
            </a:r>
            <a:endParaRPr lang="kk-KZ" altLang="ru-RU" sz="1200" dirty="0">
              <a:solidFill>
                <a:srgbClr val="000000"/>
              </a:solidFill>
              <a:latin typeface="Times New Roman" pitchFamily="18" charset="0"/>
              <a:cs typeface="Times New Roman" pitchFamily="18" charset="0"/>
            </a:endParaRPr>
          </a:p>
          <a:p>
            <a:pPr algn="ctr">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23 </a:t>
            </a:r>
            <a:r>
              <a:rPr lang="kk-KZ" altLang="ru-RU" sz="1200" b="1" dirty="0">
                <a:latin typeface="Times New Roman" pitchFamily="18" charset="0"/>
                <a:cs typeface="Times New Roman" pitchFamily="18" charset="0"/>
              </a:rPr>
              <a:t>қаңтар</a:t>
            </a:r>
          </a:p>
          <a:p>
            <a:pPr algn="ctr"/>
            <a:r>
              <a:rPr lang="kk-KZ" altLang="ru-RU" sz="1200" b="1" dirty="0" smtClean="0">
                <a:latin typeface="Times New Roman" pitchFamily="18" charset="0"/>
                <a:cs typeface="Times New Roman" pitchFamily="18" charset="0"/>
              </a:rPr>
              <a:t>22</a:t>
            </a:r>
            <a:r>
              <a:rPr lang="en-US"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23 </a:t>
            </a:r>
            <a:r>
              <a:rPr lang="kk-KZ" altLang="ru-RU" sz="1200" b="1" dirty="0">
                <a:latin typeface="Times New Roman" pitchFamily="18" charset="0"/>
                <a:cs typeface="Times New Roman" pitchFamily="18" charset="0"/>
              </a:rPr>
              <a:t>қаңтар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Аздаған бұлтты</a:t>
            </a:r>
            <a:r>
              <a:rPr lang="kk-KZ" altLang="ru-RU" sz="1200" dirty="0" smtClean="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жауын-шашынсыз. </a:t>
            </a:r>
            <a:r>
              <a:rPr lang="kk-KZ" altLang="ru-RU" sz="1200" dirty="0" smtClean="0">
                <a:solidFill>
                  <a:srgbClr val="000000"/>
                </a:solidFill>
                <a:latin typeface="Times New Roman" pitchFamily="18" charset="0"/>
                <a:cs typeface="Times New Roman" pitchFamily="18" charset="0"/>
              </a:rPr>
              <a:t>Солтүстік-шығыстан </a:t>
            </a:r>
            <a:r>
              <a:rPr lang="kk-KZ" altLang="ru-RU" sz="1200" dirty="0">
                <a:solidFill>
                  <a:srgbClr val="000000"/>
                </a:solidFill>
                <a:latin typeface="Times New Roman" pitchFamily="18" charset="0"/>
                <a:cs typeface="Times New Roman" pitchFamily="18" charset="0"/>
              </a:rPr>
              <a:t>жел соғады, күші </a:t>
            </a:r>
            <a:r>
              <a:rPr lang="kk-KZ" altLang="ru-RU" sz="1200" dirty="0" smtClean="0">
                <a:solidFill>
                  <a:srgbClr val="000000"/>
                </a:solidFill>
                <a:latin typeface="Times New Roman" pitchFamily="18" charset="0"/>
                <a:cs typeface="Times New Roman" pitchFamily="18" charset="0"/>
              </a:rPr>
              <a:t>9-14 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13-15 </a:t>
            </a:r>
            <a:r>
              <a:rPr lang="kk-KZ" altLang="ru-RU" sz="1200" dirty="0">
                <a:solidFill>
                  <a:srgbClr val="000000"/>
                </a:solidFill>
                <a:latin typeface="Times New Roman" pitchFamily="18" charset="0"/>
                <a:cs typeface="Times New Roman" pitchFamily="18" charset="0"/>
              </a:rPr>
              <a:t>аяз.</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174999"/>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38097" y="2344002"/>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ыдырауына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Капанова</a:t>
            </a:r>
            <a:r>
              <a:rPr lang="ru-RU" altLang="ru-RU" sz="1200" b="1" i="1" smtClean="0">
                <a:solidFill>
                  <a:srgbClr val="000000"/>
                </a:solidFill>
                <a:latin typeface="Times New Roman" pitchFamily="18" charset="0"/>
                <a:cs typeface="Times New Roman" pitchFamily="18" charset="0"/>
              </a:rPr>
              <a:t> </a:t>
            </a:r>
            <a:r>
              <a:rPr lang="ru-RU" altLang="ru-RU" sz="1200" b="1" i="1" dirty="0">
                <a:solidFill>
                  <a:srgbClr val="000000"/>
                </a:solidFill>
                <a:latin typeface="Times New Roman" pitchFamily="18" charset="0"/>
                <a:cs typeface="Times New Roman" pitchFamily="18" charset="0"/>
              </a:rPr>
              <a:t>К</a:t>
            </a:r>
            <a:r>
              <a:rPr lang="ru-RU" altLang="ru-RU" sz="1200" b="1" i="1" smtClean="0">
                <a:solidFill>
                  <a:srgbClr val="000000"/>
                </a:solidFill>
                <a:latin typeface="Times New Roman" pitchFamily="18" charset="0"/>
                <a:cs typeface="Times New Roman" pitchFamily="18" charset="0"/>
              </a:rPr>
              <a:t>. </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19178</TotalTime>
  <Words>582</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3400</cp:revision>
  <cp:lastPrinted>2023-02-06T06:57:51Z</cp:lastPrinted>
  <dcterms:created xsi:type="dcterms:W3CDTF">2018-03-27T06:03:00Z</dcterms:created>
  <dcterms:modified xsi:type="dcterms:W3CDTF">2024-01-21T07:06:20Z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