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915195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68966670"/>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21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22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Шығыстан, оңтүстік-шығыстан жел соғады, күші 5-10 м/с. Ауа температурасы түнде 3-5 аяз, күндіз 6-8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22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 тұман.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 градус шамасында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13655</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3111</cp:revision>
  <cp:lastPrinted>2021-07-01T03:56:27Z</cp:lastPrinted>
  <dcterms:created xsi:type="dcterms:W3CDTF">2018-03-27T06:03:00Z</dcterms:created>
  <dcterms:modified xsi:type="dcterms:W3CDTF">2024-01-21T07:26:04Z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