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129531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6039922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636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0.127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0.321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pitchFamily="18" charset="0"/>
                          <a:cs typeface="Times New Roman"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pitchFamily="18" charset="0"/>
                          <a:cs typeface="Times New Roman"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түнде және таңерртең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қаңтарға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57431"/>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 </a:t>
            </a:r>
            <a:r>
              <a:rPr lang="kk-KZ" sz="1200" dirty="0" smtClean="0">
                <a:solidFill>
                  <a:schemeClr val="tx1"/>
                </a:solidFill>
                <a:latin typeface="Times New Roman" pitchFamily="18" charset="0"/>
                <a:cs typeface="Times New Roman" pitchFamily="18" charset="0"/>
              </a:rPr>
              <a:t>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14616</TotalTime>
  <Words>555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3004</cp:revision>
  <cp:lastPrinted>2021-07-01T07:38:07Z</cp:lastPrinted>
  <dcterms:created xsi:type="dcterms:W3CDTF">2018-03-27T06:03:00Z</dcterms:created>
  <dcterms:modified xsi:type="dcterms:W3CDTF">2024-01-21T06:56:37Z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