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№21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января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22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января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21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января по 21 ч. 22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Ветер </a:t>
            </a:r>
            <a:r>
              <a:rPr lang="ru-RU" sz="1200" dirty="0" err="1" smtClean="0">
                <a:latin typeface="Times New Roman KZ" pitchFamily="18" charset="0"/>
                <a:ea typeface="Times New Roman KZ" pitchFamily="18" charset="0"/>
              </a:rPr>
              <a:t>северо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-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восточный 3-8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17-19,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днем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4-6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мороза.</a:t>
            </a:r>
            <a:endParaRPr lang="kk-KZ" sz="1200" dirty="0" smtClean="0">
              <a:latin typeface="Times New Roman KZ" pitchFamily="18" charset="0"/>
              <a:ea typeface="Times New Roman KZ" pitchFamily="18" charset="0"/>
              <a:cs typeface="Times New Roman" pitchFamily="18" charset="0"/>
            </a:endParaRPr>
          </a:p>
          <a:p>
            <a:r>
              <a:rPr lang="kk-KZ" sz="1200" dirty="0" smtClean="0"/>
              <a:t>	</a:t>
            </a:r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23 января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22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 23 января 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Ветер северо-восточный 3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-8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18-20 мороза.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января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23 января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января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0,013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69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0,231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45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0,09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1363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0,273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73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0,366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Балгазынов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К. А  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18269</TotalTime>
  <Words>535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3869</cp:revision>
  <cp:lastPrinted>2021-07-01T03:56:27Z</cp:lastPrinted>
  <dcterms:created xsi:type="dcterms:W3CDTF">2018-03-27T06:03:00Z</dcterms:created>
  <dcterms:modified xsi:type="dcterms:W3CDTF">2024-01-21T06:20:38Z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