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7088880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ru-RU" altLang="ru-RU" sz="1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17293"/>
            <a:ext cx="4758096" cy="152272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Малооблачно, без осадков. Ветер юго-восточный 3-8 м/с. Температура воздуха ночью 24-26, днем 14-16 мороза. 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 января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 января 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Малооблачно, без осадков.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юго-восточный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3-8 м/с. Температура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воздуха 21-23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97072" y="1861118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января, ночью 23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212948" y="2861801"/>
            <a:ext cx="4469698" cy="446276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</a:t>
            </a:r>
            <a:r>
              <a:rPr lang="ru-RU" sz="1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</a:t>
            </a:r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p@ecogeo.gov.kz </a:t>
            </a:r>
            <a:endParaRPr lang="ru-RU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0102053"/>
              </p:ext>
            </p:extLst>
          </p:nvPr>
        </p:nvGraphicFramePr>
        <p:xfrm>
          <a:off x="5277534" y="3789042"/>
          <a:ext cx="4385918" cy="2448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195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5686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3710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1.964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3087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М./Левина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28490</TotalTime>
  <Words>654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4748</cp:revision>
  <cp:lastPrinted>2021-11-30T05:55:24Z</cp:lastPrinted>
  <dcterms:created xsi:type="dcterms:W3CDTF">2018-03-27T06:03:00Z</dcterms:created>
  <dcterms:modified xsi:type="dcterms:W3CDTF">2024-01-21T06:05:25Z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