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71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23630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926" y="2183324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2024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5122" y="326930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78564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 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19112</TotalTime>
  <Words>604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3168</cp:revision>
  <cp:lastPrinted>2021-07-01T03:56:27Z</cp:lastPrinted>
  <dcterms:created xsi:type="dcterms:W3CDTF">2018-03-27T06:03:00Z</dcterms:created>
  <dcterms:modified xsi:type="dcterms:W3CDTF">2024-01-21T06:20:02Z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