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55974194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января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21 января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52150681"/>
              </p:ext>
            </p:extLst>
          </p:nvPr>
        </p:nvGraphicFramePr>
        <p:xfrm>
          <a:off x="5012783" y="3830460"/>
          <a:ext cx="4596515" cy="2150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574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января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января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22 янва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Ночью и утром туман. Ветер восточный, юго-восточный 5-10 м/с. Температура воздуха ночью 3-5 мороза, днем 6-8 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января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янва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туман.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около 0 градусов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января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13472</TotalTime>
  <Words>618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2974</cp:revision>
  <cp:lastPrinted>2021-07-01T03:56:27Z</cp:lastPrinted>
  <dcterms:created xsi:type="dcterms:W3CDTF">2018-03-27T06:03:00Z</dcterms:created>
  <dcterms:modified xsi:type="dcterms:W3CDTF">2024-01-21T07:27:01Z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