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39998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75235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облачность, утром и днем осадки (дождь, снег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Ветер северный 9-14 м/с. Температура воздуха ночью и днем 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мороза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43537" y="6363415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23703</TotalTime>
  <Words>531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3151</cp:revision>
  <cp:lastPrinted>2021-10-15T03:50:29Z</cp:lastPrinted>
  <dcterms:created xsi:type="dcterms:W3CDTF">2018-03-27T06:03:00Z</dcterms:created>
  <dcterms:modified xsi:type="dcterms:W3CDTF">2024-01-21T06:42:13Z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