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00" d="100"/>
          <a:sy n="100" d="100"/>
        </p:scale>
        <p:origin x="-642" y="-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431675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ночью 11-13, днем 7-9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15520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4330</cp:revision>
  <cp:lastPrinted>2021-07-01T03:56:27Z</cp:lastPrinted>
  <dcterms:created xsi:type="dcterms:W3CDTF">2018-03-27T06:03:00Z</dcterms:created>
  <dcterms:modified xsi:type="dcterms:W3CDTF">2024-01-21T07:36:54Z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