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1349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07134844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января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января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января 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без осадков. 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восточный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5-10 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16-18,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9-11 мороза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2024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 5-10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января 2024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1743188"/>
              </p:ext>
            </p:extLst>
          </p:nvPr>
        </p:nvGraphicFramePr>
        <p:xfrm>
          <a:off x="5097016" y="4299341"/>
          <a:ext cx="4687289" cy="10433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132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Михайлова Е.В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17900</TotalTime>
  <Words>533</Words>
  <Application>Microsoft Office PowerPoint</Application>
  <PresentationFormat>Лист A4 (210x297 мм)</PresentationFormat>
  <Paragraphs>83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3258</cp:revision>
  <cp:lastPrinted>2021-07-01T03:56:27Z</cp:lastPrinted>
  <dcterms:created xsi:type="dcterms:W3CDTF">2018-03-27T06:03:00Z</dcterms:created>
  <dcterms:modified xsi:type="dcterms:W3CDTF">2024-01-21T06:06:09Z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